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C13D2-531D-1D43-AD72-EEE81FA1F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9EFF07-AF3B-6F4F-A646-3A9B5EC2B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D81AC-E776-1F44-9099-1622BF4B2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6662E-FAF4-44BC-88B5-85A7CBFB6D30}" type="datetime1">
              <a:rPr lang="en-US" smtClean="0"/>
              <a:pPr/>
              <a:t>5/16/2023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BE02D-8A86-F242-B369-149446F51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0380B-0840-DE42-A145-13444314E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23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063FD-D876-E947-B7B2-F4025CF51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93D1D1-6BAA-EE46-8906-513FE639F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67282E-C768-A749-BDDD-342DC9049E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59632-1575-4E14-B53B-3DC3D5ED3947}" type="datetime1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BFAD3E-D588-C342-97F0-96D98655BC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DD8CF-A46E-AB46-9CD4-D9CFF030A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261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FFDB4B-64A9-774D-878A-EFEB372494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C51710-1773-D146-B764-3BF42FEF6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C7EA0D-56DF-6640-A4F5-1FD42219A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A6868-2568-4CC9-B302-F37117B01A6E}" type="datetime1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C9CAA1-C425-4945-9EBF-647FA5BD1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FA7B1-AC89-2442-A796-9CA8BC369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545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9B2D5-011D-794A-BA7B-722181045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FBAE4E-AC45-634C-BC5F-5CA58AE8E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CD72BA-AE67-E841-A851-ACD343E08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5F08A-1E71-4B2B-BB49-E743F2903911}" type="datetime1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853A14-31BB-F64C-94D8-DE096EBB1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62D03E-342E-684F-9AD0-1B614C409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533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E2114-AE53-974D-B9F1-6B5E30A1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21D10B-8C11-C644-BC8A-A9183ACD8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3BD85-610C-4747-B1E5-B029846F9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17D9E-721A-44BB-8863-9873FE64DA75}" type="datetime1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E12EFC-6947-1042-9CF2-61FE157BB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ADAED5-0367-2946-8224-F3167CE08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26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FBCDD-2D14-3446-9832-688791DA5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A18A4-1E20-224F-B639-8EE549B9DF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E3A186-0D3F-C945-9637-D60A845D1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066FC3-0D34-DB47-8093-16FA2DFCB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31DA2F-80B8-49CF-99FB-5ABCA53A607A}" type="datetime1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89B4A0-236A-1A42-A360-11FFDCB16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131DA6-2D60-A04F-B999-3023ED00B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9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72F25-157B-C042-BAED-1F8E73E42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A46CC0-ECA4-8B4C-9AEC-480500A79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996835-87F8-DD46-BE9E-2E505C6E5E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6F0FB0-46ED-814D-8483-63C8A699E7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005E95-FC44-EB40-A4CA-63D139485B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395AD0-F9E1-F54B-ABF8-CAD5C3AD5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852172-E6C9-4B6C-929A-A9DE3837BBF1}" type="datetime1">
              <a:rPr lang="en-US" smtClean="0"/>
              <a:t>5/16/2023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BBAA10-DB36-4A41-9FC3-BB2D43B76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AAA914-2995-634D-AAAA-A0F756A55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25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3A2C5-F826-E94A-A08E-5F04DFFC9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35355F-5428-CE4A-8988-13B949EF8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41CFF-90C9-47B3-9DA1-F2BF8D839F7E}" type="datetime1">
              <a:rPr lang="en-US" smtClean="0"/>
              <a:t>5/16/2023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E80A27-D6BF-2D46-A69A-D18D35BCE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96FE82-9E7C-6649-8EA6-7A51B9F25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01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4798B2-A078-FB4E-A412-C6B047D90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048FA-06AB-4884-A69B-986B96E68A24}" type="datetime1">
              <a:rPr lang="en-US" smtClean="0"/>
              <a:t>5/16/2023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48D07B-ECD4-1D42-A13D-A0B54A9D2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372D76-9621-3347-9EC6-68E459693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7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A0880-5999-5B48-B8D0-5A375D8F98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7DB3B-58EB-644A-8F36-AB6FC9134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321DD9-6D88-0245-80FC-9C4ED72B9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CC498E-C932-784B-A639-8D214AA5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B7ABA-0172-4F9C-889D-567164F66BCD}" type="datetime1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D0886E-D3BC-1144-B925-1DAA3D894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715564-5BBC-A04D-AB88-6AC723BA2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747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3265B-DBC0-B643-A8F9-756169D45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92249B-5079-824C-8469-27D85530EA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D7E07E-7FB4-6349-9ABD-3A8ADC2826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D79E0A-56BB-634D-9C02-E49A4ACAD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C6A5B-8AE7-4A41-B5A7-9ADC6686DC18}" type="datetime1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95BB48-2E96-4143-B338-E451C4C59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E45D5E-025C-7D47-AFF4-E4E34A53A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83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29B56D-2D6B-DE4D-A375-BFB9370BE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202585-EE18-9945-8735-BAF9A5FF24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9FF132-02BA-DC48-BA84-A7A6C47123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E0CF6C-748E-4B7A-BC8B-3011EF78ED13}" type="datetime1">
              <a:rPr lang="en-US" smtClean="0"/>
              <a:pPr/>
              <a:t>5/16/2023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CF087-09ED-CA4E-802C-4BE22E470D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956D4-0A56-E945-851F-7357C2EECE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68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72BB83-C7C9-EF4E-8E26-13B03CE053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3039" y="10"/>
            <a:ext cx="12191982" cy="685799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4FDFFA3-7BA4-7945-8D49-6D1921445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22582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rmAutofit/>
          </a:bodyPr>
          <a:lstStyle/>
          <a:p>
            <a:r>
              <a:rPr lang="en-US" sz="5200" dirty="0">
                <a:solidFill>
                  <a:srgbClr val="FFFFFF"/>
                </a:solidFill>
                <a:latin typeface="Adobe Garamond Pro" panose="02020502060506020403" pitchFamily="18" charset="77"/>
              </a:rPr>
              <a:t>Title goes here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3BCDD37F-CBBD-3E42-86FC-B929389BD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3112534"/>
            <a:ext cx="10058400" cy="5761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venir LT Std 55 Roman" panose="020B0503020203020204" pitchFamily="34" charset="0"/>
              </a:rPr>
              <a:t>Sub title</a:t>
            </a:r>
          </a:p>
        </p:txBody>
      </p:sp>
    </p:spTree>
    <p:extLst>
      <p:ext uri="{BB962C8B-B14F-4D97-AF65-F5344CB8AC3E}">
        <p14:creationId xmlns:p14="http://schemas.microsoft.com/office/powerpoint/2010/main" val="2704334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8B2E6E-940B-1840-84B1-E3AE9FD0D5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244" y="1"/>
            <a:ext cx="12433352" cy="6993761"/>
          </a:xfrm>
          <a:prstGeom prst="rect">
            <a:avLst/>
          </a:prstGeom>
        </p:spPr>
      </p:pic>
      <p:sp>
        <p:nvSpPr>
          <p:cNvPr id="27" name="Title 1">
            <a:extLst>
              <a:ext uri="{FF2B5EF4-FFF2-40B4-BE49-F238E27FC236}">
                <a16:creationId xmlns:a16="http://schemas.microsoft.com/office/drawing/2014/main" id="{4FE272FB-FEBF-0048-83C3-2FCB94D5F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2037"/>
            <a:ext cx="10515600" cy="1325563"/>
          </a:xfrm>
        </p:spPr>
        <p:txBody>
          <a:bodyPr/>
          <a:lstStyle/>
          <a:p>
            <a:r>
              <a:rPr lang="en-US" dirty="0">
                <a:latin typeface="Adobe Garamond Pro" panose="02020502060506020403" pitchFamily="18" charset="77"/>
              </a:rPr>
              <a:t>Title</a:t>
            </a: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46D45207-1F1C-F14A-8B13-EF74765116D0}"/>
              </a:ext>
            </a:extLst>
          </p:cNvPr>
          <p:cNvSpPr txBox="1">
            <a:spLocks/>
          </p:cNvSpPr>
          <p:nvPr/>
        </p:nvSpPr>
        <p:spPr>
          <a:xfrm>
            <a:off x="838200" y="3881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Avenir LT Std 55 Roman" panose="020B0503020203020204" pitchFamily="34" charset="0"/>
              </a:rPr>
              <a:t>Text/info</a:t>
            </a:r>
          </a:p>
        </p:txBody>
      </p:sp>
    </p:spTree>
    <p:extLst>
      <p:ext uri="{BB962C8B-B14F-4D97-AF65-F5344CB8AC3E}">
        <p14:creationId xmlns:p14="http://schemas.microsoft.com/office/powerpoint/2010/main" val="3059172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E229471-4725-014F-BA89-656C3865A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256516B-8641-2148-93AD-A3567C219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2037"/>
            <a:ext cx="10515600" cy="1325563"/>
          </a:xfrm>
        </p:spPr>
        <p:txBody>
          <a:bodyPr/>
          <a:lstStyle/>
          <a:p>
            <a:r>
              <a:rPr lang="en-US" dirty="0">
                <a:latin typeface="Adobe Garamond Pro" panose="02020502060506020403" pitchFamily="18" charset="77"/>
              </a:rPr>
              <a:t>Title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51B8192-2081-1C48-8337-DCBA2AD99449}"/>
              </a:ext>
            </a:extLst>
          </p:cNvPr>
          <p:cNvSpPr txBox="1">
            <a:spLocks/>
          </p:cNvSpPr>
          <p:nvPr/>
        </p:nvSpPr>
        <p:spPr>
          <a:xfrm>
            <a:off x="838200" y="388143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Avenir LT Std 55 Roman" panose="020B0503020203020204" pitchFamily="34" charset="0"/>
              </a:rPr>
              <a:t>Text/info</a:t>
            </a:r>
          </a:p>
        </p:txBody>
      </p:sp>
    </p:spTree>
    <p:extLst>
      <p:ext uri="{BB962C8B-B14F-4D97-AF65-F5344CB8AC3E}">
        <p14:creationId xmlns:p14="http://schemas.microsoft.com/office/powerpoint/2010/main" val="3676000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B5E0D1-6344-9B48-8513-D86CB9CCD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4822344" y="5682342"/>
            <a:ext cx="2547312" cy="813871"/>
          </a:xfrm>
        </p:spPr>
      </p:pic>
    </p:spTree>
    <p:extLst>
      <p:ext uri="{BB962C8B-B14F-4D97-AF65-F5344CB8AC3E}">
        <p14:creationId xmlns:p14="http://schemas.microsoft.com/office/powerpoint/2010/main" val="20504350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13</Words>
  <Application>Microsoft Office PowerPoint</Application>
  <PresentationFormat>Widescreen</PresentationFormat>
  <Paragraphs>6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Title goes here</vt:lpstr>
      <vt:lpstr>Title</vt:lpstr>
      <vt:lpstr>Title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Brooks Hinton</dc:creator>
  <cp:lastModifiedBy>Brooks Hinton</cp:lastModifiedBy>
  <cp:revision>4</cp:revision>
  <dcterms:created xsi:type="dcterms:W3CDTF">2023-01-17T14:11:44Z</dcterms:created>
  <dcterms:modified xsi:type="dcterms:W3CDTF">2023-05-16T21:10:14Z</dcterms:modified>
</cp:coreProperties>
</file>