
<file path=[Content_Types].xml><?xml version="1.0" encoding="utf-8"?>
<Types xmlns="http://schemas.openxmlformats.org/package/2006/content-types">
  <Default Extension="fntdata" ContentType="application/x-fontdata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43891200" cy="32918400"/>
  <p:notesSz cx="15125700" cy="10693400"/>
  <p:embeddedFontLst>
    <p:embeddedFont>
      <p:font typeface="Proxima Nova" panose="02000506030000020004" pitchFamily="2" charset="0"/>
      <p:regular r:id="rId3"/>
      <p:bold r:id="rId4"/>
      <p:italic r:id="rId5"/>
      <p:boldItalic r:id="rId6"/>
    </p:embeddedFont>
    <p:embeddedFont>
      <p:font typeface="Proxima Nova Extrabold" panose="02000506030000020004" pitchFamily="2" charset="0"/>
      <p:bold r:id="rId7"/>
      <p:italic r:id="rId8"/>
      <p:boldItalic r:id="rId9"/>
    </p:embeddedFont>
    <p:embeddedFont>
      <p:font typeface="Proxima Nova Medium" panose="02000506030000020004" pitchFamily="2" charset="0"/>
      <p:regular r:id="rId10"/>
      <p:italic r:id="rId11"/>
    </p:embeddedFont>
  </p:embeddedFont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8866" userDrawn="1">
          <p15:clr>
            <a:srgbClr val="A4A3A4"/>
          </p15:clr>
        </p15:guide>
        <p15:guide id="2" pos="6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B8B4"/>
    <a:srgbClr val="1F3C7B"/>
    <a:srgbClr val="7E928D"/>
    <a:srgbClr val="205B4E"/>
    <a:srgbClr val="6F74A2"/>
    <a:srgbClr val="9597B9"/>
    <a:srgbClr val="C3C3D7"/>
    <a:srgbClr val="D5DC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3"/>
    <p:restoredTop sz="94737"/>
  </p:normalViewPr>
  <p:slideViewPr>
    <p:cSldViewPr>
      <p:cViewPr>
        <p:scale>
          <a:sx n="45" d="100"/>
          <a:sy n="45" d="100"/>
        </p:scale>
        <p:origin x="-200" y="144"/>
      </p:cViewPr>
      <p:guideLst>
        <p:guide orient="horz" pos="8866"/>
        <p:guide pos="6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3048" y="407948"/>
            <a:ext cx="16301656" cy="2009461"/>
          </a:xfrm>
        </p:spPr>
        <p:txBody>
          <a:bodyPr lIns="0" tIns="0" rIns="0" bIns="0"/>
          <a:lstStyle>
            <a:lvl1pPr>
              <a:defRPr sz="13058" b="1" i="0">
                <a:solidFill>
                  <a:schemeClr val="bg1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grpSp>
        <p:nvGrpSpPr>
          <p:cNvPr id="7" name="object 84">
            <a:extLst>
              <a:ext uri="{FF2B5EF4-FFF2-40B4-BE49-F238E27FC236}">
                <a16:creationId xmlns:a16="http://schemas.microsoft.com/office/drawing/2014/main" id="{9835381A-0962-317F-4AEC-610CF65CE9A7}"/>
              </a:ext>
            </a:extLst>
          </p:cNvPr>
          <p:cNvGrpSpPr/>
          <p:nvPr userDrawn="1"/>
        </p:nvGrpSpPr>
        <p:grpSpPr>
          <a:xfrm>
            <a:off x="2" y="0"/>
            <a:ext cx="44110646" cy="6828421"/>
            <a:chOff x="0" y="0"/>
            <a:chExt cx="15201325" cy="2218183"/>
          </a:xfrm>
        </p:grpSpPr>
        <p:sp>
          <p:nvSpPr>
            <p:cNvPr id="8" name="object 85">
              <a:extLst>
                <a:ext uri="{FF2B5EF4-FFF2-40B4-BE49-F238E27FC236}">
                  <a16:creationId xmlns:a16="http://schemas.microsoft.com/office/drawing/2014/main" id="{C5A65949-852A-587F-833C-CA21DF3389ED}"/>
                </a:ext>
              </a:extLst>
            </p:cNvPr>
            <p:cNvSpPr/>
            <p:nvPr/>
          </p:nvSpPr>
          <p:spPr>
            <a:xfrm>
              <a:off x="0" y="0"/>
              <a:ext cx="15120619" cy="2202180"/>
            </a:xfrm>
            <a:custGeom>
              <a:avLst/>
              <a:gdLst/>
              <a:ahLst/>
              <a:cxnLst/>
              <a:rect l="l" t="t" r="r" b="b"/>
              <a:pathLst>
                <a:path w="15120619" h="2202180">
                  <a:moveTo>
                    <a:pt x="15120010" y="0"/>
                  </a:moveTo>
                  <a:lnTo>
                    <a:pt x="0" y="0"/>
                  </a:lnTo>
                  <a:lnTo>
                    <a:pt x="0" y="2201646"/>
                  </a:lnTo>
                  <a:lnTo>
                    <a:pt x="15120010" y="2201646"/>
                  </a:lnTo>
                  <a:lnTo>
                    <a:pt x="15120010" y="0"/>
                  </a:lnTo>
                  <a:close/>
                </a:path>
              </a:pathLst>
            </a:custGeom>
            <a:solidFill>
              <a:srgbClr val="215B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86">
              <a:extLst>
                <a:ext uri="{FF2B5EF4-FFF2-40B4-BE49-F238E27FC236}">
                  <a16:creationId xmlns:a16="http://schemas.microsoft.com/office/drawing/2014/main" id="{436106E4-3896-EB4A-91B9-AA80CB1F3F60}"/>
                </a:ext>
              </a:extLst>
            </p:cNvPr>
            <p:cNvSpPr/>
            <p:nvPr/>
          </p:nvSpPr>
          <p:spPr>
            <a:xfrm>
              <a:off x="12317996" y="582345"/>
              <a:ext cx="1301834" cy="1631656"/>
            </a:xfrm>
            <a:custGeom>
              <a:avLst/>
              <a:gdLst/>
              <a:ahLst/>
              <a:cxnLst/>
              <a:rect l="l" t="t" r="r" b="b"/>
              <a:pathLst>
                <a:path w="1181100" h="1619885">
                  <a:moveTo>
                    <a:pt x="1074699" y="1619300"/>
                  </a:moveTo>
                  <a:lnTo>
                    <a:pt x="839635" y="1212151"/>
                  </a:lnTo>
                  <a:lnTo>
                    <a:pt x="249313" y="1212151"/>
                  </a:lnTo>
                  <a:lnTo>
                    <a:pt x="14236" y="1619300"/>
                  </a:lnTo>
                  <a:lnTo>
                    <a:pt x="1074699" y="1619300"/>
                  </a:lnTo>
                  <a:close/>
                </a:path>
                <a:path w="1181100" h="1619885">
                  <a:moveTo>
                    <a:pt x="1180655" y="511238"/>
                  </a:moveTo>
                  <a:lnTo>
                    <a:pt x="885494" y="0"/>
                  </a:lnTo>
                  <a:lnTo>
                    <a:pt x="295160" y="0"/>
                  </a:lnTo>
                  <a:lnTo>
                    <a:pt x="0" y="511238"/>
                  </a:lnTo>
                  <a:lnTo>
                    <a:pt x="295160" y="1022477"/>
                  </a:lnTo>
                  <a:lnTo>
                    <a:pt x="885494" y="1022477"/>
                  </a:lnTo>
                  <a:lnTo>
                    <a:pt x="1180655" y="511238"/>
                  </a:lnTo>
                  <a:close/>
                </a:path>
              </a:pathLst>
            </a:custGeom>
            <a:solidFill>
              <a:srgbClr val="FFFFFF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7">
              <a:extLst>
                <a:ext uri="{FF2B5EF4-FFF2-40B4-BE49-F238E27FC236}">
                  <a16:creationId xmlns:a16="http://schemas.microsoft.com/office/drawing/2014/main" id="{C38BA277-C397-89FA-84CB-183BD92CD12F}"/>
                </a:ext>
              </a:extLst>
            </p:cNvPr>
            <p:cNvSpPr/>
            <p:nvPr/>
          </p:nvSpPr>
          <p:spPr>
            <a:xfrm>
              <a:off x="13329132" y="8784"/>
              <a:ext cx="1301834" cy="2193396"/>
            </a:xfrm>
            <a:custGeom>
              <a:avLst/>
              <a:gdLst/>
              <a:ahLst/>
              <a:cxnLst/>
              <a:rect l="l" t="t" r="r" b="b"/>
              <a:pathLst>
                <a:path w="1181100" h="2202180">
                  <a:moveTo>
                    <a:pt x="1180655" y="1735353"/>
                  </a:moveTo>
                  <a:lnTo>
                    <a:pt x="885494" y="1224114"/>
                  </a:lnTo>
                  <a:lnTo>
                    <a:pt x="295160" y="1224114"/>
                  </a:lnTo>
                  <a:lnTo>
                    <a:pt x="0" y="1735353"/>
                  </a:lnTo>
                  <a:lnTo>
                    <a:pt x="269201" y="2201634"/>
                  </a:lnTo>
                  <a:lnTo>
                    <a:pt x="911453" y="2201634"/>
                  </a:lnTo>
                  <a:lnTo>
                    <a:pt x="1180655" y="1735353"/>
                  </a:lnTo>
                  <a:close/>
                </a:path>
                <a:path w="1181100" h="2202180">
                  <a:moveTo>
                    <a:pt x="1180655" y="497382"/>
                  </a:moveTo>
                  <a:lnTo>
                    <a:pt x="893495" y="0"/>
                  </a:lnTo>
                  <a:lnTo>
                    <a:pt x="287159" y="0"/>
                  </a:lnTo>
                  <a:lnTo>
                    <a:pt x="0" y="497382"/>
                  </a:lnTo>
                  <a:lnTo>
                    <a:pt x="295160" y="1008621"/>
                  </a:lnTo>
                  <a:lnTo>
                    <a:pt x="885494" y="1008621"/>
                  </a:lnTo>
                  <a:lnTo>
                    <a:pt x="1180655" y="497382"/>
                  </a:lnTo>
                  <a:close/>
                </a:path>
              </a:pathLst>
            </a:custGeom>
            <a:solidFill>
              <a:srgbClr val="FFFFFF">
                <a:alpha val="1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88">
              <a:extLst>
                <a:ext uri="{FF2B5EF4-FFF2-40B4-BE49-F238E27FC236}">
                  <a16:creationId xmlns:a16="http://schemas.microsoft.com/office/drawing/2014/main" id="{98F685A6-2B0C-B452-D23A-695A6A0BDF4E}"/>
                </a:ext>
              </a:extLst>
            </p:cNvPr>
            <p:cNvSpPr/>
            <p:nvPr/>
          </p:nvSpPr>
          <p:spPr>
            <a:xfrm>
              <a:off x="14327137" y="0"/>
              <a:ext cx="874188" cy="2218183"/>
            </a:xfrm>
            <a:custGeom>
              <a:avLst/>
              <a:gdLst/>
              <a:ahLst/>
              <a:cxnLst/>
              <a:rect l="l" t="t" r="r" b="b"/>
              <a:pathLst>
                <a:path w="793115" h="2202180">
                  <a:moveTo>
                    <a:pt x="792848" y="1824062"/>
                  </a:moveTo>
                  <a:lnTo>
                    <a:pt x="295173" y="1824062"/>
                  </a:lnTo>
                  <a:lnTo>
                    <a:pt x="77165" y="2201659"/>
                  </a:lnTo>
                  <a:lnTo>
                    <a:pt x="792848" y="2201659"/>
                  </a:lnTo>
                  <a:lnTo>
                    <a:pt x="792848" y="1824062"/>
                  </a:lnTo>
                  <a:close/>
                </a:path>
                <a:path w="793115" h="2202180">
                  <a:moveTo>
                    <a:pt x="792848" y="582358"/>
                  </a:moveTo>
                  <a:lnTo>
                    <a:pt x="295173" y="582358"/>
                  </a:lnTo>
                  <a:lnTo>
                    <a:pt x="0" y="1093597"/>
                  </a:lnTo>
                  <a:lnTo>
                    <a:pt x="295173" y="1604835"/>
                  </a:lnTo>
                  <a:lnTo>
                    <a:pt x="792848" y="1604835"/>
                  </a:lnTo>
                  <a:lnTo>
                    <a:pt x="792848" y="582358"/>
                  </a:lnTo>
                  <a:close/>
                </a:path>
                <a:path w="793115" h="2202180">
                  <a:moveTo>
                    <a:pt x="792848" y="0"/>
                  </a:moveTo>
                  <a:lnTo>
                    <a:pt x="62788" y="0"/>
                  </a:lnTo>
                  <a:lnTo>
                    <a:pt x="295173" y="402513"/>
                  </a:lnTo>
                  <a:lnTo>
                    <a:pt x="792848" y="402513"/>
                  </a:lnTo>
                  <a:lnTo>
                    <a:pt x="792848" y="0"/>
                  </a:lnTo>
                  <a:close/>
                </a:path>
              </a:pathLst>
            </a:custGeom>
            <a:solidFill>
              <a:srgbClr val="FFFFFF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89">
              <a:extLst>
                <a:ext uri="{FF2B5EF4-FFF2-40B4-BE49-F238E27FC236}">
                  <a16:creationId xmlns:a16="http://schemas.microsoft.com/office/drawing/2014/main" id="{FF81E578-9703-D319-C3D6-2B09ED010FA6}"/>
                </a:ext>
              </a:extLst>
            </p:cNvPr>
            <p:cNvSpPr/>
            <p:nvPr userDrawn="1"/>
          </p:nvSpPr>
          <p:spPr>
            <a:xfrm>
              <a:off x="12380784" y="0"/>
              <a:ext cx="1163251" cy="405516"/>
            </a:xfrm>
            <a:custGeom>
              <a:avLst/>
              <a:gdLst/>
              <a:ahLst/>
              <a:cxnLst/>
              <a:rect l="l" t="t" r="r" b="b"/>
              <a:pathLst>
                <a:path w="1055369" h="402590">
                  <a:moveTo>
                    <a:pt x="1055100" y="0"/>
                  </a:moveTo>
                  <a:lnTo>
                    <a:pt x="0" y="0"/>
                  </a:lnTo>
                  <a:lnTo>
                    <a:pt x="232383" y="402503"/>
                  </a:lnTo>
                  <a:lnTo>
                    <a:pt x="822717" y="402503"/>
                  </a:lnTo>
                  <a:lnTo>
                    <a:pt x="1055100" y="0"/>
                  </a:lnTo>
                  <a:close/>
                </a:path>
              </a:pathLst>
            </a:custGeom>
            <a:solidFill>
              <a:srgbClr val="FFFFFF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A7E8FE6-8A57-2515-EEA8-0D861ED182B0}"/>
              </a:ext>
            </a:extLst>
          </p:cNvPr>
          <p:cNvSpPr/>
          <p:nvPr userDrawn="1"/>
        </p:nvSpPr>
        <p:spPr>
          <a:xfrm rot="10800000">
            <a:off x="-4" y="-4"/>
            <a:ext cx="34682057" cy="67878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100000">
                <a:srgbClr val="1F3C7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object 80">
            <a:extLst>
              <a:ext uri="{FF2B5EF4-FFF2-40B4-BE49-F238E27FC236}">
                <a16:creationId xmlns:a16="http://schemas.microsoft.com/office/drawing/2014/main" id="{6CB6E780-8817-0E5A-0142-B0834C269B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3560" y="1902075"/>
            <a:ext cx="10427051" cy="3398248"/>
          </a:xfrm>
          <a:prstGeom prst="rect">
            <a:avLst/>
          </a:prstGeom>
        </p:spPr>
      </p:pic>
      <p:sp>
        <p:nvSpPr>
          <p:cNvPr id="17" name="object 103">
            <a:extLst>
              <a:ext uri="{FF2B5EF4-FFF2-40B4-BE49-F238E27FC236}">
                <a16:creationId xmlns:a16="http://schemas.microsoft.com/office/drawing/2014/main" id="{6AA86FB8-43FF-2605-FC48-09DB392A7D51}"/>
              </a:ext>
            </a:extLst>
          </p:cNvPr>
          <p:cNvSpPr/>
          <p:nvPr userDrawn="1"/>
        </p:nvSpPr>
        <p:spPr>
          <a:xfrm>
            <a:off x="12910380" y="1007215"/>
            <a:ext cx="0" cy="5187968"/>
          </a:xfrm>
          <a:custGeom>
            <a:avLst/>
            <a:gdLst/>
            <a:ahLst/>
            <a:cxnLst/>
            <a:rect l="l" t="t" r="r" b="b"/>
            <a:pathLst>
              <a:path h="1685289">
                <a:moveTo>
                  <a:pt x="0" y="0"/>
                </a:moveTo>
                <a:lnTo>
                  <a:pt x="0" y="1684807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7571232"/>
            <a:ext cx="39502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3048" y="407948"/>
            <a:ext cx="16301656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3008" y="30614112"/>
            <a:ext cx="14045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4561" y="30614112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01665" y="30614112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326703">
        <a:defRPr>
          <a:latin typeface="+mn-lt"/>
          <a:ea typeface="+mn-ea"/>
          <a:cs typeface="+mn-cs"/>
        </a:defRPr>
      </a:lvl2pPr>
      <a:lvl3pPr marL="2653406">
        <a:defRPr>
          <a:latin typeface="+mn-lt"/>
          <a:ea typeface="+mn-ea"/>
          <a:cs typeface="+mn-cs"/>
        </a:defRPr>
      </a:lvl3pPr>
      <a:lvl4pPr marL="3980109">
        <a:defRPr>
          <a:latin typeface="+mn-lt"/>
          <a:ea typeface="+mn-ea"/>
          <a:cs typeface="+mn-cs"/>
        </a:defRPr>
      </a:lvl4pPr>
      <a:lvl5pPr marL="5306812">
        <a:defRPr>
          <a:latin typeface="+mn-lt"/>
          <a:ea typeface="+mn-ea"/>
          <a:cs typeface="+mn-cs"/>
        </a:defRPr>
      </a:lvl5pPr>
      <a:lvl6pPr marL="6633515">
        <a:defRPr>
          <a:latin typeface="+mn-lt"/>
          <a:ea typeface="+mn-ea"/>
          <a:cs typeface="+mn-cs"/>
        </a:defRPr>
      </a:lvl6pPr>
      <a:lvl7pPr marL="7960218">
        <a:defRPr>
          <a:latin typeface="+mn-lt"/>
          <a:ea typeface="+mn-ea"/>
          <a:cs typeface="+mn-cs"/>
        </a:defRPr>
      </a:lvl7pPr>
      <a:lvl8pPr marL="9286921">
        <a:defRPr>
          <a:latin typeface="+mn-lt"/>
          <a:ea typeface="+mn-ea"/>
          <a:cs typeface="+mn-cs"/>
        </a:defRPr>
      </a:lvl8pPr>
      <a:lvl9pPr marL="1061362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326703">
        <a:defRPr>
          <a:latin typeface="+mn-lt"/>
          <a:ea typeface="+mn-ea"/>
          <a:cs typeface="+mn-cs"/>
        </a:defRPr>
      </a:lvl2pPr>
      <a:lvl3pPr marL="2653406">
        <a:defRPr>
          <a:latin typeface="+mn-lt"/>
          <a:ea typeface="+mn-ea"/>
          <a:cs typeface="+mn-cs"/>
        </a:defRPr>
      </a:lvl3pPr>
      <a:lvl4pPr marL="3980109">
        <a:defRPr>
          <a:latin typeface="+mn-lt"/>
          <a:ea typeface="+mn-ea"/>
          <a:cs typeface="+mn-cs"/>
        </a:defRPr>
      </a:lvl4pPr>
      <a:lvl5pPr marL="5306812">
        <a:defRPr>
          <a:latin typeface="+mn-lt"/>
          <a:ea typeface="+mn-ea"/>
          <a:cs typeface="+mn-cs"/>
        </a:defRPr>
      </a:lvl5pPr>
      <a:lvl6pPr marL="6633515">
        <a:defRPr>
          <a:latin typeface="+mn-lt"/>
          <a:ea typeface="+mn-ea"/>
          <a:cs typeface="+mn-cs"/>
        </a:defRPr>
      </a:lvl6pPr>
      <a:lvl7pPr marL="7960218">
        <a:defRPr>
          <a:latin typeface="+mn-lt"/>
          <a:ea typeface="+mn-ea"/>
          <a:cs typeface="+mn-cs"/>
        </a:defRPr>
      </a:lvl7pPr>
      <a:lvl8pPr marL="9286921">
        <a:defRPr>
          <a:latin typeface="+mn-lt"/>
          <a:ea typeface="+mn-ea"/>
          <a:cs typeface="+mn-cs"/>
        </a:defRPr>
      </a:lvl8pPr>
      <a:lvl9pPr marL="1061362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object 111"/>
          <p:cNvSpPr txBox="1">
            <a:spLocks noGrp="1"/>
          </p:cNvSpPr>
          <p:nvPr>
            <p:ph type="title"/>
          </p:nvPr>
        </p:nvSpPr>
        <p:spPr>
          <a:xfrm>
            <a:off x="13794772" y="1250326"/>
            <a:ext cx="16301656" cy="3089329"/>
          </a:xfrm>
          <a:prstGeom prst="rect">
            <a:avLst/>
          </a:prstGeom>
        </p:spPr>
        <p:txBody>
          <a:bodyPr vert="horz" wrap="square" lIns="0" tIns="36852" rIns="0" bIns="0" rtlCol="0" anchor="t">
            <a:spAutoFit/>
          </a:bodyPr>
          <a:lstStyle/>
          <a:p>
            <a:pPr marL="36853">
              <a:lnSpc>
                <a:spcPts val="11897"/>
              </a:lnSpc>
              <a:spcBef>
                <a:spcPts val="290"/>
              </a:spcBef>
            </a:pPr>
            <a:r>
              <a:rPr spc="-348" dirty="0"/>
              <a:t>Research</a:t>
            </a:r>
            <a:r>
              <a:rPr spc="-363" dirty="0"/>
              <a:t> </a:t>
            </a:r>
            <a:r>
              <a:rPr spc="-232" dirty="0"/>
              <a:t>Presentation</a:t>
            </a:r>
            <a:br>
              <a:rPr lang="en-US" spc="-232" dirty="0"/>
            </a:br>
            <a:r>
              <a:rPr lang="en-US" spc="-261" dirty="0">
                <a:solidFill>
                  <a:srgbClr val="FFFFFF"/>
                </a:solidFill>
              </a:rPr>
              <a:t>Title</a:t>
            </a:r>
            <a:r>
              <a:rPr lang="en-US" spc="-551" dirty="0">
                <a:solidFill>
                  <a:srgbClr val="FFFFFF"/>
                </a:solidFill>
              </a:rPr>
              <a:t> </a:t>
            </a:r>
            <a:r>
              <a:rPr lang="en-US" spc="-261" dirty="0">
                <a:solidFill>
                  <a:srgbClr val="FFFFFF"/>
                </a:solidFill>
              </a:rPr>
              <a:t>Goes</a:t>
            </a:r>
            <a:r>
              <a:rPr lang="en-US" spc="-537" dirty="0">
                <a:solidFill>
                  <a:srgbClr val="FFFFFF"/>
                </a:solidFill>
              </a:rPr>
              <a:t> </a:t>
            </a:r>
            <a:r>
              <a:rPr lang="en-US" spc="-116" dirty="0">
                <a:solidFill>
                  <a:srgbClr val="FFFFFF"/>
                </a:solidFill>
              </a:rPr>
              <a:t>Here</a:t>
            </a:r>
            <a:endParaRPr spc="-232" dirty="0"/>
          </a:p>
        </p:txBody>
      </p:sp>
      <p:sp>
        <p:nvSpPr>
          <p:cNvPr id="112" name="object 112"/>
          <p:cNvSpPr txBox="1"/>
          <p:nvPr/>
        </p:nvSpPr>
        <p:spPr>
          <a:xfrm>
            <a:off x="13794772" y="3987420"/>
            <a:ext cx="11204970" cy="2141538"/>
          </a:xfrm>
          <a:prstGeom prst="rect">
            <a:avLst/>
          </a:prstGeom>
        </p:spPr>
        <p:txBody>
          <a:bodyPr vert="horz" wrap="square" lIns="0" tIns="401691" rIns="0" bIns="0" rtlCol="0">
            <a:spAutoFit/>
          </a:bodyPr>
          <a:lstStyle/>
          <a:p>
            <a:pPr marL="36853">
              <a:spcBef>
                <a:spcPts val="1277"/>
              </a:spcBef>
            </a:pPr>
            <a:r>
              <a:rPr sz="5804" spc="-145" dirty="0">
                <a:solidFill>
                  <a:srgbClr val="FFFFFF"/>
                </a:solidFill>
                <a:latin typeface="Proxima Nova Medium"/>
                <a:cs typeface="Proxima Nova Medium"/>
              </a:rPr>
              <a:t>Your</a:t>
            </a:r>
            <a:r>
              <a:rPr sz="5804" spc="-116" dirty="0">
                <a:solidFill>
                  <a:srgbClr val="FFFFFF"/>
                </a:solidFill>
                <a:latin typeface="Proxima Nova Medium"/>
                <a:cs typeface="Proxima Nova Medium"/>
              </a:rPr>
              <a:t> </a:t>
            </a:r>
            <a:r>
              <a:rPr sz="5804" dirty="0">
                <a:solidFill>
                  <a:srgbClr val="FFFFFF"/>
                </a:solidFill>
                <a:latin typeface="Proxima Nova Medium"/>
                <a:cs typeface="Proxima Nova Medium"/>
              </a:rPr>
              <a:t>name</a:t>
            </a:r>
            <a:r>
              <a:rPr sz="5804" spc="-102" dirty="0">
                <a:solidFill>
                  <a:srgbClr val="FFFFFF"/>
                </a:solidFill>
                <a:latin typeface="Proxima Nova Medium"/>
                <a:cs typeface="Proxima Nova Medium"/>
              </a:rPr>
              <a:t> </a:t>
            </a:r>
            <a:r>
              <a:rPr sz="5804" dirty="0">
                <a:solidFill>
                  <a:srgbClr val="FFFFFF"/>
                </a:solidFill>
                <a:latin typeface="Proxima Nova Medium"/>
                <a:cs typeface="Proxima Nova Medium"/>
              </a:rPr>
              <a:t>goes</a:t>
            </a:r>
            <a:r>
              <a:rPr sz="5804" spc="-116" dirty="0">
                <a:solidFill>
                  <a:srgbClr val="FFFFFF"/>
                </a:solidFill>
                <a:latin typeface="Proxima Nova Medium"/>
                <a:cs typeface="Proxima Nova Medium"/>
              </a:rPr>
              <a:t> </a:t>
            </a:r>
            <a:r>
              <a:rPr sz="5804" spc="-58" dirty="0">
                <a:solidFill>
                  <a:srgbClr val="FFFFFF"/>
                </a:solidFill>
                <a:latin typeface="Proxima Nova Medium"/>
                <a:cs typeface="Proxima Nova Medium"/>
              </a:rPr>
              <a:t>here</a:t>
            </a:r>
            <a:endParaRPr sz="5804" dirty="0">
              <a:latin typeface="Proxima Nova Medium"/>
              <a:cs typeface="Proxima Nova Medium"/>
            </a:endParaRPr>
          </a:p>
          <a:p>
            <a:pPr marL="36853">
              <a:spcBef>
                <a:spcPts val="987"/>
              </a:spcBef>
            </a:pPr>
            <a:r>
              <a:rPr sz="4643" dirty="0">
                <a:solidFill>
                  <a:srgbClr val="FFFFFF"/>
                </a:solidFill>
                <a:latin typeface="Proxima Nova"/>
                <a:cs typeface="Proxima Nova"/>
              </a:rPr>
              <a:t>Department</a:t>
            </a:r>
            <a:r>
              <a:rPr sz="4643" spc="-87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4643" dirty="0">
                <a:solidFill>
                  <a:srgbClr val="FFFFFF"/>
                </a:solidFill>
                <a:latin typeface="Proxima Nova"/>
                <a:cs typeface="Proxima Nova"/>
              </a:rPr>
              <a:t>name,</a:t>
            </a:r>
            <a:r>
              <a:rPr sz="4643" spc="-73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4643" dirty="0">
                <a:solidFill>
                  <a:srgbClr val="FFFFFF"/>
                </a:solidFill>
                <a:latin typeface="Proxima Nova"/>
                <a:cs typeface="Proxima Nova"/>
              </a:rPr>
              <a:t>University</a:t>
            </a:r>
            <a:r>
              <a:rPr sz="4643" spc="-87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4643" spc="-58" dirty="0">
                <a:solidFill>
                  <a:srgbClr val="FFFFFF"/>
                </a:solidFill>
                <a:latin typeface="Proxima Nova"/>
                <a:cs typeface="Proxima Nova"/>
              </a:rPr>
              <a:t>name</a:t>
            </a:r>
            <a:endParaRPr sz="4643" dirty="0">
              <a:latin typeface="Proxima Nova"/>
              <a:cs typeface="Proxima Nova"/>
            </a:endParaRPr>
          </a:p>
        </p:txBody>
      </p:sp>
      <p:sp>
        <p:nvSpPr>
          <p:cNvPr id="2" name="bg object 16">
            <a:extLst>
              <a:ext uri="{FF2B5EF4-FFF2-40B4-BE49-F238E27FC236}">
                <a16:creationId xmlns:a16="http://schemas.microsoft.com/office/drawing/2014/main" id="{FCFBE02B-E44E-6D37-A0EA-DCCA4B249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792618" y="26854092"/>
            <a:ext cx="8280733" cy="740733"/>
          </a:xfrm>
          <a:custGeom>
            <a:avLst/>
            <a:gdLst/>
            <a:ahLst/>
            <a:cxnLst/>
            <a:rect l="l" t="t" r="r" b="b"/>
            <a:pathLst>
              <a:path w="2853690" h="255270">
                <a:moveTo>
                  <a:pt x="0" y="255193"/>
                </a:moveTo>
                <a:lnTo>
                  <a:pt x="2853397" y="255193"/>
                </a:lnTo>
                <a:lnTo>
                  <a:pt x="2853397" y="0"/>
                </a:lnTo>
                <a:lnTo>
                  <a:pt x="0" y="0"/>
                </a:lnTo>
                <a:lnTo>
                  <a:pt x="0" y="255193"/>
                </a:lnTo>
                <a:close/>
              </a:path>
            </a:pathLst>
          </a:custGeom>
          <a:solidFill>
            <a:srgbClr val="215B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bg object 17">
            <a:extLst>
              <a:ext uri="{FF2B5EF4-FFF2-40B4-BE49-F238E27FC236}">
                <a16:creationId xmlns:a16="http://schemas.microsoft.com/office/drawing/2014/main" id="{B6C13389-BF5F-BCBA-C2AE-E0341CFCA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68297" y="26854092"/>
            <a:ext cx="224800" cy="740733"/>
          </a:xfrm>
          <a:custGeom>
            <a:avLst/>
            <a:gdLst/>
            <a:ahLst/>
            <a:cxnLst/>
            <a:rect l="l" t="t" r="r" b="b"/>
            <a:pathLst>
              <a:path w="77470" h="255270">
                <a:moveTo>
                  <a:pt x="77304" y="0"/>
                </a:moveTo>
                <a:lnTo>
                  <a:pt x="0" y="0"/>
                </a:lnTo>
                <a:lnTo>
                  <a:pt x="0" y="255193"/>
                </a:lnTo>
                <a:lnTo>
                  <a:pt x="77304" y="255193"/>
                </a:lnTo>
                <a:lnTo>
                  <a:pt x="77304" y="0"/>
                </a:lnTo>
                <a:close/>
              </a:path>
            </a:pathLst>
          </a:custGeom>
          <a:solidFill>
            <a:srgbClr val="7F92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A973E02-FBD0-7042-A793-A707FD58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9736" y="7620000"/>
            <a:ext cx="9065689" cy="1002385"/>
          </a:xfrm>
          <a:prstGeom prst="rect">
            <a:avLst/>
          </a:prstGeom>
          <a:solidFill>
            <a:srgbClr val="205B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94859" y="26845098"/>
            <a:ext cx="224800" cy="654025"/>
          </a:xfrm>
          <a:custGeom>
            <a:avLst/>
            <a:gdLst/>
            <a:ahLst/>
            <a:cxnLst/>
            <a:rect l="l" t="t" r="r" b="b"/>
            <a:pathLst>
              <a:path w="77470" h="255270">
                <a:moveTo>
                  <a:pt x="77304" y="0"/>
                </a:moveTo>
                <a:lnTo>
                  <a:pt x="0" y="0"/>
                </a:lnTo>
                <a:lnTo>
                  <a:pt x="0" y="255193"/>
                </a:lnTo>
                <a:lnTo>
                  <a:pt x="77304" y="255193"/>
                </a:lnTo>
                <a:lnTo>
                  <a:pt x="77304" y="0"/>
                </a:lnTo>
                <a:close/>
              </a:path>
            </a:pathLst>
          </a:custGeom>
          <a:solidFill>
            <a:srgbClr val="7F928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94861" y="7653093"/>
            <a:ext cx="23578158" cy="1002385"/>
            <a:chOff x="3616718" y="2442705"/>
            <a:chExt cx="8125459" cy="345440"/>
          </a:xfrm>
        </p:grpSpPr>
        <p:sp>
          <p:nvSpPr>
            <p:cNvPr id="5" name="object 5"/>
            <p:cNvSpPr/>
            <p:nvPr/>
          </p:nvSpPr>
          <p:spPr>
            <a:xfrm>
              <a:off x="3694023" y="2442705"/>
              <a:ext cx="8047990" cy="345440"/>
            </a:xfrm>
            <a:custGeom>
              <a:avLst/>
              <a:gdLst/>
              <a:ahLst/>
              <a:cxnLst/>
              <a:rect l="l" t="t" r="r" b="b"/>
              <a:pathLst>
                <a:path w="8047990" h="345439">
                  <a:moveTo>
                    <a:pt x="0" y="345122"/>
                  </a:moveTo>
                  <a:lnTo>
                    <a:pt x="8047964" y="345122"/>
                  </a:lnTo>
                  <a:lnTo>
                    <a:pt x="8047964" y="0"/>
                  </a:lnTo>
                  <a:lnTo>
                    <a:pt x="0" y="0"/>
                  </a:lnTo>
                  <a:lnTo>
                    <a:pt x="0" y="345122"/>
                  </a:lnTo>
                  <a:close/>
                </a:path>
              </a:pathLst>
            </a:custGeom>
            <a:solidFill>
              <a:srgbClr val="215B4E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205B4E"/>
                </a:solidFill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616718" y="2442705"/>
              <a:ext cx="77470" cy="345440"/>
            </a:xfrm>
            <a:custGeom>
              <a:avLst/>
              <a:gdLst/>
              <a:ahLst/>
              <a:cxnLst/>
              <a:rect l="l" t="t" r="r" b="b"/>
              <a:pathLst>
                <a:path w="77470" h="345439">
                  <a:moveTo>
                    <a:pt x="77304" y="0"/>
                  </a:moveTo>
                  <a:lnTo>
                    <a:pt x="0" y="0"/>
                  </a:lnTo>
                  <a:lnTo>
                    <a:pt x="0" y="345122"/>
                  </a:lnTo>
                  <a:lnTo>
                    <a:pt x="77304" y="345122"/>
                  </a:lnTo>
                  <a:lnTo>
                    <a:pt x="77304" y="0"/>
                  </a:lnTo>
                  <a:close/>
                </a:path>
              </a:pathLst>
            </a:custGeom>
            <a:solidFill>
              <a:srgbClr val="7F92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053" y="18353989"/>
            <a:ext cx="9308914" cy="13878611"/>
          </a:xfrm>
          <a:custGeom>
            <a:avLst/>
            <a:gdLst/>
            <a:ahLst/>
            <a:cxnLst/>
            <a:rect l="l" t="t" r="r" b="b"/>
            <a:pathLst>
              <a:path w="3208020" h="4782820">
                <a:moveTo>
                  <a:pt x="0" y="4782654"/>
                </a:moveTo>
                <a:lnTo>
                  <a:pt x="3207600" y="4782654"/>
                </a:lnTo>
                <a:lnTo>
                  <a:pt x="3207600" y="0"/>
                </a:lnTo>
                <a:lnTo>
                  <a:pt x="0" y="0"/>
                </a:lnTo>
                <a:lnTo>
                  <a:pt x="0" y="4782654"/>
                </a:lnTo>
                <a:close/>
              </a:path>
            </a:pathLst>
          </a:custGeom>
          <a:solidFill>
            <a:srgbClr val="215B4E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 descr="An inverted triangle showcasing research results. Triangle has different shaded tiers."/>
          <p:cNvGrpSpPr/>
          <p:nvPr/>
        </p:nvGrpSpPr>
        <p:grpSpPr>
          <a:xfrm>
            <a:off x="25248522" y="20819124"/>
            <a:ext cx="5135381" cy="4121940"/>
            <a:chOff x="8701096" y="6849208"/>
            <a:chExt cx="1769745" cy="1420495"/>
          </a:xfrm>
        </p:grpSpPr>
        <p:sp>
          <p:nvSpPr>
            <p:cNvPr id="12" name="object 12"/>
            <p:cNvSpPr/>
            <p:nvPr/>
          </p:nvSpPr>
          <p:spPr>
            <a:xfrm>
              <a:off x="8799853" y="6849208"/>
              <a:ext cx="1671320" cy="332105"/>
            </a:xfrm>
            <a:custGeom>
              <a:avLst/>
              <a:gdLst/>
              <a:ahLst/>
              <a:cxnLst/>
              <a:rect l="l" t="t" r="r" b="b"/>
              <a:pathLst>
                <a:path w="1671320" h="332104">
                  <a:moveTo>
                    <a:pt x="1670938" y="0"/>
                  </a:moveTo>
                  <a:lnTo>
                    <a:pt x="0" y="0"/>
                  </a:lnTo>
                  <a:lnTo>
                    <a:pt x="195033" y="331558"/>
                  </a:lnTo>
                  <a:lnTo>
                    <a:pt x="1475866" y="331558"/>
                  </a:lnTo>
                  <a:lnTo>
                    <a:pt x="1670938" y="0"/>
                  </a:lnTo>
                  <a:close/>
                </a:path>
              </a:pathLst>
            </a:custGeom>
            <a:solidFill>
              <a:srgbClr val="215B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994887" y="7180736"/>
              <a:ext cx="1281430" cy="323215"/>
            </a:xfrm>
            <a:custGeom>
              <a:avLst/>
              <a:gdLst/>
              <a:ahLst/>
              <a:cxnLst/>
              <a:rect l="l" t="t" r="r" b="b"/>
              <a:pathLst>
                <a:path w="1281429" h="323215">
                  <a:moveTo>
                    <a:pt x="1280833" y="0"/>
                  </a:moveTo>
                  <a:lnTo>
                    <a:pt x="0" y="0"/>
                  </a:lnTo>
                  <a:lnTo>
                    <a:pt x="189979" y="322897"/>
                  </a:lnTo>
                  <a:lnTo>
                    <a:pt x="1090891" y="322897"/>
                  </a:lnTo>
                  <a:lnTo>
                    <a:pt x="1280833" y="0"/>
                  </a:lnTo>
                  <a:close/>
                </a:path>
              </a:pathLst>
            </a:custGeom>
            <a:solidFill>
              <a:srgbClr val="7F928D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7E928D"/>
                </a:solidFill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9184868" y="7503635"/>
              <a:ext cx="901065" cy="324485"/>
            </a:xfrm>
            <a:custGeom>
              <a:avLst/>
              <a:gdLst/>
              <a:ahLst/>
              <a:cxnLst/>
              <a:rect l="l" t="t" r="r" b="b"/>
              <a:pathLst>
                <a:path w="901065" h="324484">
                  <a:moveTo>
                    <a:pt x="900912" y="0"/>
                  </a:moveTo>
                  <a:lnTo>
                    <a:pt x="0" y="0"/>
                  </a:lnTo>
                  <a:lnTo>
                    <a:pt x="190855" y="324421"/>
                  </a:lnTo>
                  <a:lnTo>
                    <a:pt x="710056" y="324421"/>
                  </a:lnTo>
                  <a:lnTo>
                    <a:pt x="900912" y="0"/>
                  </a:lnTo>
                  <a:close/>
                </a:path>
              </a:pathLst>
            </a:custGeom>
            <a:solidFill>
              <a:srgbClr val="ACB7B4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ACB8B4"/>
                </a:solidFill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9375706" y="7828041"/>
              <a:ext cx="519430" cy="441325"/>
            </a:xfrm>
            <a:custGeom>
              <a:avLst/>
              <a:gdLst/>
              <a:ahLst/>
              <a:cxnLst/>
              <a:rect l="l" t="t" r="r" b="b"/>
              <a:pathLst>
                <a:path w="519429" h="441325">
                  <a:moveTo>
                    <a:pt x="519201" y="0"/>
                  </a:moveTo>
                  <a:lnTo>
                    <a:pt x="0" y="0"/>
                  </a:lnTo>
                  <a:lnTo>
                    <a:pt x="259587" y="441274"/>
                  </a:lnTo>
                  <a:lnTo>
                    <a:pt x="519201" y="0"/>
                  </a:lnTo>
                  <a:close/>
                </a:path>
              </a:pathLst>
            </a:custGeom>
            <a:solidFill>
              <a:srgbClr val="D5DBDA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D5DCDA"/>
                </a:solidFill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9569946" y="8054553"/>
              <a:ext cx="374650" cy="0"/>
            </a:xfrm>
            <a:custGeom>
              <a:avLst/>
              <a:gdLst/>
              <a:ahLst/>
              <a:cxnLst/>
              <a:rect l="l" t="t" r="r" b="b"/>
              <a:pathLst>
                <a:path w="374650">
                  <a:moveTo>
                    <a:pt x="0" y="0"/>
                  </a:moveTo>
                  <a:lnTo>
                    <a:pt x="374637" y="0"/>
                  </a:lnTo>
                </a:path>
              </a:pathLst>
            </a:custGeom>
            <a:ln w="12700">
              <a:solidFill>
                <a:srgbClr val="D5DB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939012" y="8042984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20129" y="0"/>
                  </a:moveTo>
                  <a:lnTo>
                    <a:pt x="5803" y="0"/>
                  </a:lnTo>
                  <a:lnTo>
                    <a:pt x="0" y="5803"/>
                  </a:lnTo>
                  <a:lnTo>
                    <a:pt x="0" y="20129"/>
                  </a:lnTo>
                  <a:lnTo>
                    <a:pt x="5803" y="25933"/>
                  </a:lnTo>
                  <a:lnTo>
                    <a:pt x="12966" y="25933"/>
                  </a:lnTo>
                  <a:lnTo>
                    <a:pt x="20129" y="25933"/>
                  </a:lnTo>
                  <a:lnTo>
                    <a:pt x="25933" y="20129"/>
                  </a:lnTo>
                  <a:lnTo>
                    <a:pt x="25933" y="5803"/>
                  </a:lnTo>
                  <a:lnTo>
                    <a:pt x="20129" y="0"/>
                  </a:lnTo>
                  <a:close/>
                </a:path>
              </a:pathLst>
            </a:custGeom>
            <a:solidFill>
              <a:srgbClr val="D5DB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973686" y="7360935"/>
              <a:ext cx="374650" cy="0"/>
            </a:xfrm>
            <a:custGeom>
              <a:avLst/>
              <a:gdLst/>
              <a:ahLst/>
              <a:cxnLst/>
              <a:rect l="l" t="t" r="r" b="b"/>
              <a:pathLst>
                <a:path w="374650">
                  <a:moveTo>
                    <a:pt x="0" y="0"/>
                  </a:moveTo>
                  <a:lnTo>
                    <a:pt x="374637" y="0"/>
                  </a:lnTo>
                </a:path>
              </a:pathLst>
            </a:custGeom>
            <a:ln w="12700">
              <a:solidFill>
                <a:srgbClr val="7F928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342751" y="7347412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20129" y="0"/>
                  </a:moveTo>
                  <a:lnTo>
                    <a:pt x="5803" y="0"/>
                  </a:lnTo>
                  <a:lnTo>
                    <a:pt x="0" y="5803"/>
                  </a:lnTo>
                  <a:lnTo>
                    <a:pt x="0" y="20129"/>
                  </a:lnTo>
                  <a:lnTo>
                    <a:pt x="5803" y="25933"/>
                  </a:lnTo>
                  <a:lnTo>
                    <a:pt x="12966" y="25933"/>
                  </a:lnTo>
                  <a:lnTo>
                    <a:pt x="20129" y="25933"/>
                  </a:lnTo>
                  <a:lnTo>
                    <a:pt x="25933" y="20129"/>
                  </a:lnTo>
                  <a:lnTo>
                    <a:pt x="25933" y="5803"/>
                  </a:lnTo>
                  <a:lnTo>
                    <a:pt x="20129" y="0"/>
                  </a:lnTo>
                  <a:close/>
                </a:path>
              </a:pathLst>
            </a:custGeom>
            <a:solidFill>
              <a:srgbClr val="7F92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721457" y="7039940"/>
              <a:ext cx="374650" cy="0"/>
            </a:xfrm>
            <a:custGeom>
              <a:avLst/>
              <a:gdLst/>
              <a:ahLst/>
              <a:cxnLst/>
              <a:rect l="l" t="t" r="r" b="b"/>
              <a:pathLst>
                <a:path w="374650">
                  <a:moveTo>
                    <a:pt x="37463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15B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701096" y="7025509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4">
                  <a:moveTo>
                    <a:pt x="20129" y="0"/>
                  </a:moveTo>
                  <a:lnTo>
                    <a:pt x="12966" y="0"/>
                  </a:lnTo>
                  <a:lnTo>
                    <a:pt x="5803" y="0"/>
                  </a:lnTo>
                  <a:lnTo>
                    <a:pt x="0" y="5803"/>
                  </a:lnTo>
                  <a:lnTo>
                    <a:pt x="0" y="20129"/>
                  </a:lnTo>
                  <a:lnTo>
                    <a:pt x="5803" y="25933"/>
                  </a:lnTo>
                  <a:lnTo>
                    <a:pt x="20129" y="25933"/>
                  </a:lnTo>
                  <a:lnTo>
                    <a:pt x="25933" y="20129"/>
                  </a:lnTo>
                  <a:lnTo>
                    <a:pt x="25933" y="5803"/>
                  </a:lnTo>
                  <a:lnTo>
                    <a:pt x="20129" y="0"/>
                  </a:lnTo>
                  <a:close/>
                </a:path>
              </a:pathLst>
            </a:custGeom>
            <a:solidFill>
              <a:srgbClr val="205B4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rgbClr val="205B4E"/>
                </a:solidFill>
              </a:endParaRPr>
            </a:p>
          </p:txBody>
        </p:sp>
      </p:grp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72667" y="24328991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89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1F3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72667" y="24692872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89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6F74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72667" y="25056750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89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959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72667" y="25420631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89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C3C3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 descr="A pie chart showcasing different research results. Pie chart has several research tiers."/>
          <p:cNvGrpSpPr/>
          <p:nvPr/>
        </p:nvGrpSpPr>
        <p:grpSpPr>
          <a:xfrm>
            <a:off x="15763927" y="18913079"/>
            <a:ext cx="5192462" cy="5192508"/>
            <a:chOff x="5432534" y="6192351"/>
            <a:chExt cx="1789416" cy="1789432"/>
          </a:xfrm>
        </p:grpSpPr>
        <p:sp>
          <p:nvSpPr>
            <p:cNvPr id="27" name="object 27"/>
            <p:cNvSpPr/>
            <p:nvPr/>
          </p:nvSpPr>
          <p:spPr>
            <a:xfrm>
              <a:off x="6326600" y="6192353"/>
              <a:ext cx="895350" cy="1789430"/>
            </a:xfrm>
            <a:custGeom>
              <a:avLst/>
              <a:gdLst/>
              <a:ahLst/>
              <a:cxnLst/>
              <a:rect l="l" t="t" r="r" b="b"/>
              <a:pathLst>
                <a:path w="895350" h="1789429">
                  <a:moveTo>
                    <a:pt x="0" y="0"/>
                  </a:moveTo>
                  <a:lnTo>
                    <a:pt x="241" y="472313"/>
                  </a:lnTo>
                  <a:lnTo>
                    <a:pt x="49466" y="475154"/>
                  </a:lnTo>
                  <a:lnTo>
                    <a:pt x="97028" y="483468"/>
                  </a:lnTo>
                  <a:lnTo>
                    <a:pt x="142608" y="496936"/>
                  </a:lnTo>
                  <a:lnTo>
                    <a:pt x="185890" y="515242"/>
                  </a:lnTo>
                  <a:lnTo>
                    <a:pt x="226555" y="538067"/>
                  </a:lnTo>
                  <a:lnTo>
                    <a:pt x="264287" y="565095"/>
                  </a:lnTo>
                  <a:lnTo>
                    <a:pt x="298769" y="596009"/>
                  </a:lnTo>
                  <a:lnTo>
                    <a:pt x="329682" y="630490"/>
                  </a:lnTo>
                  <a:lnTo>
                    <a:pt x="356710" y="668222"/>
                  </a:lnTo>
                  <a:lnTo>
                    <a:pt x="379536" y="708888"/>
                  </a:lnTo>
                  <a:lnTo>
                    <a:pt x="397841" y="752169"/>
                  </a:lnTo>
                  <a:lnTo>
                    <a:pt x="411310" y="797750"/>
                  </a:lnTo>
                  <a:lnTo>
                    <a:pt x="419623" y="845311"/>
                  </a:lnTo>
                  <a:lnTo>
                    <a:pt x="422465" y="894537"/>
                  </a:lnTo>
                  <a:lnTo>
                    <a:pt x="419627" y="943756"/>
                  </a:lnTo>
                  <a:lnTo>
                    <a:pt x="411323" y="991307"/>
                  </a:lnTo>
                  <a:lnTo>
                    <a:pt x="397871" y="1036873"/>
                  </a:lnTo>
                  <a:lnTo>
                    <a:pt x="379587" y="1080137"/>
                  </a:lnTo>
                  <a:lnTo>
                    <a:pt x="356786" y="1120785"/>
                  </a:lnTo>
                  <a:lnTo>
                    <a:pt x="329787" y="1158501"/>
                  </a:lnTo>
                  <a:lnTo>
                    <a:pt x="298905" y="1192968"/>
                  </a:lnTo>
                  <a:lnTo>
                    <a:pt x="264457" y="1223870"/>
                  </a:lnTo>
                  <a:lnTo>
                    <a:pt x="226760" y="1250893"/>
                  </a:lnTo>
                  <a:lnTo>
                    <a:pt x="186129" y="1273719"/>
                  </a:lnTo>
                  <a:lnTo>
                    <a:pt x="142882" y="1292034"/>
                  </a:lnTo>
                  <a:lnTo>
                    <a:pt x="97336" y="1305521"/>
                  </a:lnTo>
                  <a:lnTo>
                    <a:pt x="49806" y="1313864"/>
                  </a:lnTo>
                  <a:lnTo>
                    <a:pt x="609" y="1316748"/>
                  </a:lnTo>
                  <a:lnTo>
                    <a:pt x="965" y="1789074"/>
                  </a:lnTo>
                  <a:lnTo>
                    <a:pt x="48951" y="1787799"/>
                  </a:lnTo>
                  <a:lnTo>
                    <a:pt x="95807" y="1784085"/>
                  </a:lnTo>
                  <a:lnTo>
                    <a:pt x="141954" y="1777996"/>
                  </a:lnTo>
                  <a:lnTo>
                    <a:pt x="187329" y="1769592"/>
                  </a:lnTo>
                  <a:lnTo>
                    <a:pt x="231871" y="1758936"/>
                  </a:lnTo>
                  <a:lnTo>
                    <a:pt x="275519" y="1746089"/>
                  </a:lnTo>
                  <a:lnTo>
                    <a:pt x="318210" y="1731113"/>
                  </a:lnTo>
                  <a:lnTo>
                    <a:pt x="359883" y="1714070"/>
                  </a:lnTo>
                  <a:lnTo>
                    <a:pt x="400476" y="1695022"/>
                  </a:lnTo>
                  <a:lnTo>
                    <a:pt x="439927" y="1674031"/>
                  </a:lnTo>
                  <a:lnTo>
                    <a:pt x="478175" y="1651158"/>
                  </a:lnTo>
                  <a:lnTo>
                    <a:pt x="515157" y="1626465"/>
                  </a:lnTo>
                  <a:lnTo>
                    <a:pt x="550812" y="1600015"/>
                  </a:lnTo>
                  <a:lnTo>
                    <a:pt x="585079" y="1571869"/>
                  </a:lnTo>
                  <a:lnTo>
                    <a:pt x="617894" y="1542088"/>
                  </a:lnTo>
                  <a:lnTo>
                    <a:pt x="649198" y="1510736"/>
                  </a:lnTo>
                  <a:lnTo>
                    <a:pt x="678927" y="1477872"/>
                  </a:lnTo>
                  <a:lnTo>
                    <a:pt x="707020" y="1443560"/>
                  </a:lnTo>
                  <a:lnTo>
                    <a:pt x="733416" y="1407862"/>
                  </a:lnTo>
                  <a:lnTo>
                    <a:pt x="758052" y="1370838"/>
                  </a:lnTo>
                  <a:lnTo>
                    <a:pt x="780867" y="1332551"/>
                  </a:lnTo>
                  <a:lnTo>
                    <a:pt x="801799" y="1293063"/>
                  </a:lnTo>
                  <a:lnTo>
                    <a:pt x="820786" y="1252435"/>
                  </a:lnTo>
                  <a:lnTo>
                    <a:pt x="837767" y="1210730"/>
                  </a:lnTo>
                  <a:lnTo>
                    <a:pt x="852679" y="1168009"/>
                  </a:lnTo>
                  <a:lnTo>
                    <a:pt x="865461" y="1124334"/>
                  </a:lnTo>
                  <a:lnTo>
                    <a:pt x="876052" y="1079766"/>
                  </a:lnTo>
                  <a:lnTo>
                    <a:pt x="884389" y="1034369"/>
                  </a:lnTo>
                  <a:lnTo>
                    <a:pt x="890410" y="988203"/>
                  </a:lnTo>
                  <a:lnTo>
                    <a:pt x="894055" y="941330"/>
                  </a:lnTo>
                  <a:lnTo>
                    <a:pt x="895261" y="893813"/>
                  </a:lnTo>
                  <a:lnTo>
                    <a:pt x="893986" y="846309"/>
                  </a:lnTo>
                  <a:lnTo>
                    <a:pt x="890273" y="799453"/>
                  </a:lnTo>
                  <a:lnTo>
                    <a:pt x="884183" y="753306"/>
                  </a:lnTo>
                  <a:lnTo>
                    <a:pt x="875778" y="707931"/>
                  </a:lnTo>
                  <a:lnTo>
                    <a:pt x="865119" y="663388"/>
                  </a:lnTo>
                  <a:lnTo>
                    <a:pt x="852270" y="619740"/>
                  </a:lnTo>
                  <a:lnTo>
                    <a:pt x="837291" y="577048"/>
                  </a:lnTo>
                  <a:lnTo>
                    <a:pt x="820245" y="535375"/>
                  </a:lnTo>
                  <a:lnTo>
                    <a:pt x="801194" y="494782"/>
                  </a:lnTo>
                  <a:lnTo>
                    <a:pt x="780199" y="455330"/>
                  </a:lnTo>
                  <a:lnTo>
                    <a:pt x="757322" y="417082"/>
                  </a:lnTo>
                  <a:lnTo>
                    <a:pt x="732626" y="380099"/>
                  </a:lnTo>
                  <a:lnTo>
                    <a:pt x="706172" y="344444"/>
                  </a:lnTo>
                  <a:lnTo>
                    <a:pt x="678022" y="310177"/>
                  </a:lnTo>
                  <a:lnTo>
                    <a:pt x="648238" y="277361"/>
                  </a:lnTo>
                  <a:lnTo>
                    <a:pt x="616883" y="246057"/>
                  </a:lnTo>
                  <a:lnTo>
                    <a:pt x="584017" y="216328"/>
                  </a:lnTo>
                  <a:lnTo>
                    <a:pt x="549702" y="188234"/>
                  </a:lnTo>
                  <a:lnTo>
                    <a:pt x="514002" y="161839"/>
                  </a:lnTo>
                  <a:lnTo>
                    <a:pt x="476977" y="137203"/>
                  </a:lnTo>
                  <a:lnTo>
                    <a:pt x="438690" y="114388"/>
                  </a:lnTo>
                  <a:lnTo>
                    <a:pt x="399202" y="93456"/>
                  </a:lnTo>
                  <a:lnTo>
                    <a:pt x="358575" y="74469"/>
                  </a:lnTo>
                  <a:lnTo>
                    <a:pt x="316872" y="57488"/>
                  </a:lnTo>
                  <a:lnTo>
                    <a:pt x="274153" y="42576"/>
                  </a:lnTo>
                  <a:lnTo>
                    <a:pt x="230482" y="29794"/>
                  </a:lnTo>
                  <a:lnTo>
                    <a:pt x="185920" y="19204"/>
                  </a:lnTo>
                  <a:lnTo>
                    <a:pt x="140529" y="10868"/>
                  </a:lnTo>
                  <a:lnTo>
                    <a:pt x="94370" y="4847"/>
                  </a:lnTo>
                  <a:lnTo>
                    <a:pt x="47507" y="1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3D7B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1F3C7B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5441533" y="7147284"/>
              <a:ext cx="885190" cy="834390"/>
            </a:xfrm>
            <a:custGeom>
              <a:avLst/>
              <a:gdLst/>
              <a:ahLst/>
              <a:cxnLst/>
              <a:rect l="l" t="t" r="r" b="b"/>
              <a:pathLst>
                <a:path w="885189" h="834390">
                  <a:moveTo>
                    <a:pt x="467398" y="0"/>
                  </a:moveTo>
                  <a:lnTo>
                    <a:pt x="0" y="67602"/>
                  </a:lnTo>
                  <a:lnTo>
                    <a:pt x="8334" y="116007"/>
                  </a:lnTo>
                  <a:lnTo>
                    <a:pt x="19175" y="163414"/>
                  </a:lnTo>
                  <a:lnTo>
                    <a:pt x="32445" y="209758"/>
                  </a:lnTo>
                  <a:lnTo>
                    <a:pt x="48072" y="254972"/>
                  </a:lnTo>
                  <a:lnTo>
                    <a:pt x="65979" y="298993"/>
                  </a:lnTo>
                  <a:lnTo>
                    <a:pt x="86091" y="341755"/>
                  </a:lnTo>
                  <a:lnTo>
                    <a:pt x="108334" y="383194"/>
                  </a:lnTo>
                  <a:lnTo>
                    <a:pt x="132632" y="423245"/>
                  </a:lnTo>
                  <a:lnTo>
                    <a:pt x="158911" y="461842"/>
                  </a:lnTo>
                  <a:lnTo>
                    <a:pt x="187095" y="498922"/>
                  </a:lnTo>
                  <a:lnTo>
                    <a:pt x="217110" y="534418"/>
                  </a:lnTo>
                  <a:lnTo>
                    <a:pt x="248880" y="568267"/>
                  </a:lnTo>
                  <a:lnTo>
                    <a:pt x="282330" y="600403"/>
                  </a:lnTo>
                  <a:lnTo>
                    <a:pt x="317386" y="630761"/>
                  </a:lnTo>
                  <a:lnTo>
                    <a:pt x="353973" y="659277"/>
                  </a:lnTo>
                  <a:lnTo>
                    <a:pt x="392014" y="685886"/>
                  </a:lnTo>
                  <a:lnTo>
                    <a:pt x="431436" y="710522"/>
                  </a:lnTo>
                  <a:lnTo>
                    <a:pt x="472164" y="733121"/>
                  </a:lnTo>
                  <a:lnTo>
                    <a:pt x="514122" y="753618"/>
                  </a:lnTo>
                  <a:lnTo>
                    <a:pt x="557235" y="771948"/>
                  </a:lnTo>
                  <a:lnTo>
                    <a:pt x="601428" y="788047"/>
                  </a:lnTo>
                  <a:lnTo>
                    <a:pt x="646627" y="801849"/>
                  </a:lnTo>
                  <a:lnTo>
                    <a:pt x="692756" y="813289"/>
                  </a:lnTo>
                  <a:lnTo>
                    <a:pt x="739740" y="822302"/>
                  </a:lnTo>
                  <a:lnTo>
                    <a:pt x="787505" y="828825"/>
                  </a:lnTo>
                  <a:lnTo>
                    <a:pt x="835975" y="832791"/>
                  </a:lnTo>
                  <a:lnTo>
                    <a:pt x="885075" y="834135"/>
                  </a:lnTo>
                  <a:lnTo>
                    <a:pt x="885189" y="361822"/>
                  </a:lnTo>
                  <a:lnTo>
                    <a:pt x="836804" y="359081"/>
                  </a:lnTo>
                  <a:lnTo>
                    <a:pt x="790029" y="351058"/>
                  </a:lnTo>
                  <a:lnTo>
                    <a:pt x="745162" y="338052"/>
                  </a:lnTo>
                  <a:lnTo>
                    <a:pt x="702505" y="320364"/>
                  </a:lnTo>
                  <a:lnTo>
                    <a:pt x="662356" y="298294"/>
                  </a:lnTo>
                  <a:lnTo>
                    <a:pt x="625014" y="272143"/>
                  </a:lnTo>
                  <a:lnTo>
                    <a:pt x="590780" y="242209"/>
                  </a:lnTo>
                  <a:lnTo>
                    <a:pt x="559952" y="208794"/>
                  </a:lnTo>
                  <a:lnTo>
                    <a:pt x="532831" y="172198"/>
                  </a:lnTo>
                  <a:lnTo>
                    <a:pt x="509715" y="132720"/>
                  </a:lnTo>
                  <a:lnTo>
                    <a:pt x="490905" y="90661"/>
                  </a:lnTo>
                  <a:lnTo>
                    <a:pt x="476699" y="46321"/>
                  </a:lnTo>
                  <a:lnTo>
                    <a:pt x="467398" y="0"/>
                  </a:lnTo>
                  <a:close/>
                </a:path>
              </a:pathLst>
            </a:custGeom>
            <a:solidFill>
              <a:srgbClr val="6F74A1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6F74A2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5432534" y="6334970"/>
              <a:ext cx="666115" cy="879475"/>
            </a:xfrm>
            <a:custGeom>
              <a:avLst/>
              <a:gdLst/>
              <a:ahLst/>
              <a:cxnLst/>
              <a:rect l="l" t="t" r="r" b="b"/>
              <a:pathLst>
                <a:path w="666114" h="879475">
                  <a:moveTo>
                    <a:pt x="409769" y="0"/>
                  </a:moveTo>
                  <a:lnTo>
                    <a:pt x="368712" y="28097"/>
                  </a:lnTo>
                  <a:lnTo>
                    <a:pt x="329568" y="58191"/>
                  </a:lnTo>
                  <a:lnTo>
                    <a:pt x="292383" y="90183"/>
                  </a:lnTo>
                  <a:lnTo>
                    <a:pt x="257201" y="123976"/>
                  </a:lnTo>
                  <a:lnTo>
                    <a:pt x="224067" y="159471"/>
                  </a:lnTo>
                  <a:lnTo>
                    <a:pt x="193025" y="196570"/>
                  </a:lnTo>
                  <a:lnTo>
                    <a:pt x="164120" y="235176"/>
                  </a:lnTo>
                  <a:lnTo>
                    <a:pt x="137397" y="275191"/>
                  </a:lnTo>
                  <a:lnTo>
                    <a:pt x="112900" y="316517"/>
                  </a:lnTo>
                  <a:lnTo>
                    <a:pt x="90675" y="359056"/>
                  </a:lnTo>
                  <a:lnTo>
                    <a:pt x="70765" y="402711"/>
                  </a:lnTo>
                  <a:lnTo>
                    <a:pt x="53216" y="447383"/>
                  </a:lnTo>
                  <a:lnTo>
                    <a:pt x="38073" y="492974"/>
                  </a:lnTo>
                  <a:lnTo>
                    <a:pt x="25379" y="539387"/>
                  </a:lnTo>
                  <a:lnTo>
                    <a:pt x="15180" y="586524"/>
                  </a:lnTo>
                  <a:lnTo>
                    <a:pt x="7521" y="634287"/>
                  </a:lnTo>
                  <a:lnTo>
                    <a:pt x="2446" y="682579"/>
                  </a:lnTo>
                  <a:lnTo>
                    <a:pt x="0" y="731300"/>
                  </a:lnTo>
                  <a:lnTo>
                    <a:pt x="227" y="780354"/>
                  </a:lnTo>
                  <a:lnTo>
                    <a:pt x="3172" y="829643"/>
                  </a:lnTo>
                  <a:lnTo>
                    <a:pt x="8880" y="879068"/>
                  </a:lnTo>
                  <a:lnTo>
                    <a:pt x="476406" y="811961"/>
                  </a:lnTo>
                  <a:lnTo>
                    <a:pt x="474515" y="797150"/>
                  </a:lnTo>
                  <a:lnTo>
                    <a:pt x="473165" y="782205"/>
                  </a:lnTo>
                  <a:lnTo>
                    <a:pt x="472357" y="767127"/>
                  </a:lnTo>
                  <a:lnTo>
                    <a:pt x="472088" y="751916"/>
                  </a:lnTo>
                  <a:lnTo>
                    <a:pt x="474890" y="703014"/>
                  </a:lnTo>
                  <a:lnTo>
                    <a:pt x="483090" y="655755"/>
                  </a:lnTo>
                  <a:lnTo>
                    <a:pt x="496377" y="610447"/>
                  </a:lnTo>
                  <a:lnTo>
                    <a:pt x="514440" y="567400"/>
                  </a:lnTo>
                  <a:lnTo>
                    <a:pt x="536969" y="526925"/>
                  </a:lnTo>
                  <a:lnTo>
                    <a:pt x="563652" y="489330"/>
                  </a:lnTo>
                  <a:lnTo>
                    <a:pt x="594179" y="454925"/>
                  </a:lnTo>
                  <a:lnTo>
                    <a:pt x="628239" y="424020"/>
                  </a:lnTo>
                  <a:lnTo>
                    <a:pt x="665521" y="396925"/>
                  </a:lnTo>
                  <a:lnTo>
                    <a:pt x="409769" y="0"/>
                  </a:lnTo>
                  <a:close/>
                </a:path>
              </a:pathLst>
            </a:custGeom>
            <a:solidFill>
              <a:srgbClr val="9597B9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9597B9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5843022" y="6192351"/>
              <a:ext cx="483234" cy="539750"/>
            </a:xfrm>
            <a:custGeom>
              <a:avLst/>
              <a:gdLst/>
              <a:ahLst/>
              <a:cxnLst/>
              <a:rect l="l" t="t" r="r" b="b"/>
              <a:pathLst>
                <a:path w="483235" h="539750">
                  <a:moveTo>
                    <a:pt x="482498" y="0"/>
                  </a:moveTo>
                  <a:lnTo>
                    <a:pt x="431317" y="1540"/>
                  </a:lnTo>
                  <a:lnTo>
                    <a:pt x="380464" y="5993"/>
                  </a:lnTo>
                  <a:lnTo>
                    <a:pt x="330062" y="13322"/>
                  </a:lnTo>
                  <a:lnTo>
                    <a:pt x="280230" y="23491"/>
                  </a:lnTo>
                  <a:lnTo>
                    <a:pt x="231090" y="36464"/>
                  </a:lnTo>
                  <a:lnTo>
                    <a:pt x="182763" y="52206"/>
                  </a:lnTo>
                  <a:lnTo>
                    <a:pt x="135369" y="70681"/>
                  </a:lnTo>
                  <a:lnTo>
                    <a:pt x="89030" y="91851"/>
                  </a:lnTo>
                  <a:lnTo>
                    <a:pt x="43867" y="115682"/>
                  </a:lnTo>
                  <a:lnTo>
                    <a:pt x="0" y="142138"/>
                  </a:lnTo>
                  <a:lnTo>
                    <a:pt x="255396" y="539305"/>
                  </a:lnTo>
                  <a:lnTo>
                    <a:pt x="296254" y="516104"/>
                  </a:lnTo>
                  <a:lnTo>
                    <a:pt x="339799" y="497481"/>
                  </a:lnTo>
                  <a:lnTo>
                    <a:pt x="385698" y="483760"/>
                  </a:lnTo>
                  <a:lnTo>
                    <a:pt x="433616" y="475262"/>
                  </a:lnTo>
                  <a:lnTo>
                    <a:pt x="483222" y="472313"/>
                  </a:lnTo>
                  <a:lnTo>
                    <a:pt x="482498" y="0"/>
                  </a:lnTo>
                  <a:close/>
                </a:path>
              </a:pathLst>
            </a:custGeom>
            <a:solidFill>
              <a:srgbClr val="C3C3D7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C3C3D7"/>
                </a:solidFill>
              </a:endParaRPr>
            </a:p>
          </p:txBody>
        </p:sp>
      </p:grp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23087" y="11499193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90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215B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23087" y="11855408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90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7F92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23087" y="12211626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90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ACB7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23087" y="12567840"/>
            <a:ext cx="210059" cy="202688"/>
          </a:xfrm>
          <a:custGeom>
            <a:avLst/>
            <a:gdLst/>
            <a:ahLst/>
            <a:cxnLst/>
            <a:rect l="l" t="t" r="r" b="b"/>
            <a:pathLst>
              <a:path w="72390" h="69850">
                <a:moveTo>
                  <a:pt x="72199" y="0"/>
                </a:moveTo>
                <a:lnTo>
                  <a:pt x="0" y="0"/>
                </a:lnTo>
                <a:lnTo>
                  <a:pt x="0" y="69253"/>
                </a:lnTo>
                <a:lnTo>
                  <a:pt x="72199" y="69253"/>
                </a:lnTo>
                <a:lnTo>
                  <a:pt x="72199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391311" y="9542183"/>
            <a:ext cx="18426" cy="4385435"/>
          </a:xfrm>
          <a:custGeom>
            <a:avLst/>
            <a:gdLst/>
            <a:ahLst/>
            <a:cxnLst/>
            <a:rect l="l" t="t" r="r" b="b"/>
            <a:pathLst>
              <a:path w="6350" h="1511300">
                <a:moveTo>
                  <a:pt x="5753" y="0"/>
                </a:moveTo>
                <a:lnTo>
                  <a:pt x="0" y="0"/>
                </a:lnTo>
                <a:lnTo>
                  <a:pt x="0" y="1510919"/>
                </a:lnTo>
                <a:lnTo>
                  <a:pt x="5753" y="1510919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25279" y="1035993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25279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25279" y="1145946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25279" y="12558997"/>
            <a:ext cx="18426" cy="550943"/>
          </a:xfrm>
          <a:custGeom>
            <a:avLst/>
            <a:gdLst/>
            <a:ahLst/>
            <a:cxnLst/>
            <a:rect l="l" t="t" r="r" b="b"/>
            <a:pathLst>
              <a:path w="6350" h="189864">
                <a:moveTo>
                  <a:pt x="0" y="189458"/>
                </a:moveTo>
                <a:lnTo>
                  <a:pt x="5753" y="189458"/>
                </a:lnTo>
                <a:lnTo>
                  <a:pt x="5753" y="0"/>
                </a:lnTo>
                <a:lnTo>
                  <a:pt x="0" y="0"/>
                </a:lnTo>
                <a:lnTo>
                  <a:pt x="0" y="1894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25279" y="13644779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4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459247" y="1035993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459247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459247" y="1145946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459247" y="12558997"/>
            <a:ext cx="18426" cy="550943"/>
          </a:xfrm>
          <a:custGeom>
            <a:avLst/>
            <a:gdLst/>
            <a:ahLst/>
            <a:cxnLst/>
            <a:rect l="l" t="t" r="r" b="b"/>
            <a:pathLst>
              <a:path w="6350" h="189864">
                <a:moveTo>
                  <a:pt x="0" y="189458"/>
                </a:moveTo>
                <a:lnTo>
                  <a:pt x="5753" y="189458"/>
                </a:lnTo>
                <a:lnTo>
                  <a:pt x="5753" y="0"/>
                </a:lnTo>
                <a:lnTo>
                  <a:pt x="0" y="0"/>
                </a:lnTo>
                <a:lnTo>
                  <a:pt x="0" y="1894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459247" y="13644779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4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93139" y="1035993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93139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93139" y="1145946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93139" y="12558997"/>
            <a:ext cx="18426" cy="550943"/>
          </a:xfrm>
          <a:custGeom>
            <a:avLst/>
            <a:gdLst/>
            <a:ahLst/>
            <a:cxnLst/>
            <a:rect l="l" t="t" r="r" b="b"/>
            <a:pathLst>
              <a:path w="6350" h="189864">
                <a:moveTo>
                  <a:pt x="0" y="189458"/>
                </a:moveTo>
                <a:lnTo>
                  <a:pt x="5753" y="189458"/>
                </a:lnTo>
                <a:lnTo>
                  <a:pt x="5753" y="0"/>
                </a:lnTo>
                <a:lnTo>
                  <a:pt x="0" y="0"/>
                </a:lnTo>
                <a:lnTo>
                  <a:pt x="0" y="1894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93139" y="13644779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4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527107" y="1035993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527107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527107" y="11459469"/>
            <a:ext cx="18426" cy="2467268"/>
          </a:xfrm>
          <a:custGeom>
            <a:avLst/>
            <a:gdLst/>
            <a:ahLst/>
            <a:cxnLst/>
            <a:rect l="l" t="t" r="r" b="b"/>
            <a:pathLst>
              <a:path w="6350" h="850264">
                <a:moveTo>
                  <a:pt x="0" y="850188"/>
                </a:moveTo>
                <a:lnTo>
                  <a:pt x="5753" y="850188"/>
                </a:lnTo>
                <a:lnTo>
                  <a:pt x="5753" y="0"/>
                </a:lnTo>
                <a:lnTo>
                  <a:pt x="0" y="0"/>
                </a:lnTo>
                <a:lnTo>
                  <a:pt x="0" y="8501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77734" y="10359938"/>
            <a:ext cx="18426" cy="563842"/>
          </a:xfrm>
          <a:custGeom>
            <a:avLst/>
            <a:gdLst/>
            <a:ahLst/>
            <a:cxnLst/>
            <a:rect l="l" t="t" r="r" b="b"/>
            <a:pathLst>
              <a:path w="6350" h="194310">
                <a:moveTo>
                  <a:pt x="0" y="194195"/>
                </a:moveTo>
                <a:lnTo>
                  <a:pt x="5753" y="194195"/>
                </a:lnTo>
                <a:lnTo>
                  <a:pt x="5753" y="0"/>
                </a:lnTo>
                <a:lnTo>
                  <a:pt x="0" y="0"/>
                </a:lnTo>
                <a:lnTo>
                  <a:pt x="0" y="19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77734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77734" y="11459469"/>
            <a:ext cx="18426" cy="2467268"/>
          </a:xfrm>
          <a:custGeom>
            <a:avLst/>
            <a:gdLst/>
            <a:ahLst/>
            <a:cxnLst/>
            <a:rect l="l" t="t" r="r" b="b"/>
            <a:pathLst>
              <a:path w="6350" h="850264">
                <a:moveTo>
                  <a:pt x="0" y="850188"/>
                </a:moveTo>
                <a:lnTo>
                  <a:pt x="5753" y="850188"/>
                </a:lnTo>
                <a:lnTo>
                  <a:pt x="5753" y="0"/>
                </a:lnTo>
                <a:lnTo>
                  <a:pt x="0" y="0"/>
                </a:lnTo>
                <a:lnTo>
                  <a:pt x="0" y="8501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611702" y="10359938"/>
            <a:ext cx="18426" cy="3567312"/>
          </a:xfrm>
          <a:custGeom>
            <a:avLst/>
            <a:gdLst/>
            <a:ahLst/>
            <a:cxnLst/>
            <a:rect l="l" t="t" r="r" b="b"/>
            <a:pathLst>
              <a:path w="6350" h="1229360">
                <a:moveTo>
                  <a:pt x="0" y="1229105"/>
                </a:moveTo>
                <a:lnTo>
                  <a:pt x="5740" y="1229105"/>
                </a:lnTo>
                <a:lnTo>
                  <a:pt x="5740" y="0"/>
                </a:lnTo>
                <a:lnTo>
                  <a:pt x="0" y="0"/>
                </a:lnTo>
                <a:lnTo>
                  <a:pt x="0" y="12291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611702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40" y="97091"/>
                </a:lnTo>
                <a:lnTo>
                  <a:pt x="5740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645632" y="10359938"/>
            <a:ext cx="18426" cy="3567312"/>
          </a:xfrm>
          <a:custGeom>
            <a:avLst/>
            <a:gdLst/>
            <a:ahLst/>
            <a:cxnLst/>
            <a:rect l="l" t="t" r="r" b="b"/>
            <a:pathLst>
              <a:path w="6350" h="1229360">
                <a:moveTo>
                  <a:pt x="0" y="1229105"/>
                </a:moveTo>
                <a:lnTo>
                  <a:pt x="5753" y="1229105"/>
                </a:lnTo>
                <a:lnTo>
                  <a:pt x="5753" y="0"/>
                </a:lnTo>
                <a:lnTo>
                  <a:pt x="0" y="0"/>
                </a:lnTo>
                <a:lnTo>
                  <a:pt x="0" y="12291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645632" y="9542185"/>
            <a:ext cx="18426" cy="281921"/>
          </a:xfrm>
          <a:custGeom>
            <a:avLst/>
            <a:gdLst/>
            <a:ahLst/>
            <a:cxnLst/>
            <a:rect l="l" t="t" r="r" b="b"/>
            <a:pathLst>
              <a:path w="6350" h="97155">
                <a:moveTo>
                  <a:pt x="0" y="97091"/>
                </a:moveTo>
                <a:lnTo>
                  <a:pt x="5753" y="97091"/>
                </a:lnTo>
                <a:lnTo>
                  <a:pt x="5753" y="0"/>
                </a:lnTo>
                <a:lnTo>
                  <a:pt x="0" y="0"/>
                </a:lnTo>
                <a:lnTo>
                  <a:pt x="0" y="97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79562" y="9542183"/>
            <a:ext cx="18426" cy="4385435"/>
          </a:xfrm>
          <a:custGeom>
            <a:avLst/>
            <a:gdLst/>
            <a:ahLst/>
            <a:cxnLst/>
            <a:rect l="l" t="t" r="r" b="b"/>
            <a:pathLst>
              <a:path w="6350" h="1511300">
                <a:moveTo>
                  <a:pt x="5753" y="0"/>
                </a:moveTo>
                <a:lnTo>
                  <a:pt x="0" y="0"/>
                </a:lnTo>
                <a:lnTo>
                  <a:pt x="0" y="1510919"/>
                </a:lnTo>
                <a:lnTo>
                  <a:pt x="5753" y="1510919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730186" y="9542183"/>
            <a:ext cx="18426" cy="4385435"/>
          </a:xfrm>
          <a:custGeom>
            <a:avLst/>
            <a:gdLst/>
            <a:ahLst/>
            <a:cxnLst/>
            <a:rect l="l" t="t" r="r" b="b"/>
            <a:pathLst>
              <a:path w="6350" h="1511300">
                <a:moveTo>
                  <a:pt x="5740" y="0"/>
                </a:moveTo>
                <a:lnTo>
                  <a:pt x="0" y="0"/>
                </a:lnTo>
                <a:lnTo>
                  <a:pt x="0" y="1510919"/>
                </a:lnTo>
                <a:lnTo>
                  <a:pt x="5740" y="1510919"/>
                </a:lnTo>
                <a:lnTo>
                  <a:pt x="57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241251" y="10641676"/>
            <a:ext cx="167678" cy="14741"/>
          </a:xfrm>
          <a:custGeom>
            <a:avLst/>
            <a:gdLst/>
            <a:ahLst/>
            <a:cxnLst/>
            <a:rect l="l" t="t" r="r" b="b"/>
            <a:pathLst>
              <a:path w="57784" h="5079">
                <a:moveTo>
                  <a:pt x="57467" y="0"/>
                </a:moveTo>
                <a:lnTo>
                  <a:pt x="0" y="0"/>
                </a:lnTo>
                <a:lnTo>
                  <a:pt x="0" y="4737"/>
                </a:lnTo>
                <a:lnTo>
                  <a:pt x="57467" y="4737"/>
                </a:lnTo>
                <a:lnTo>
                  <a:pt x="57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241251" y="11741203"/>
            <a:ext cx="167678" cy="14741"/>
          </a:xfrm>
          <a:custGeom>
            <a:avLst/>
            <a:gdLst/>
            <a:ahLst/>
            <a:cxnLst/>
            <a:rect l="l" t="t" r="r" b="b"/>
            <a:pathLst>
              <a:path w="57784" h="5079">
                <a:moveTo>
                  <a:pt x="57467" y="0"/>
                </a:moveTo>
                <a:lnTo>
                  <a:pt x="0" y="0"/>
                </a:lnTo>
                <a:lnTo>
                  <a:pt x="0" y="4737"/>
                </a:lnTo>
                <a:lnTo>
                  <a:pt x="57467" y="4737"/>
                </a:lnTo>
                <a:lnTo>
                  <a:pt x="57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241251" y="12826985"/>
            <a:ext cx="167678" cy="14741"/>
          </a:xfrm>
          <a:custGeom>
            <a:avLst/>
            <a:gdLst/>
            <a:ahLst/>
            <a:cxnLst/>
            <a:rect l="l" t="t" r="r" b="b"/>
            <a:pathLst>
              <a:path w="57784" h="5079">
                <a:moveTo>
                  <a:pt x="57467" y="0"/>
                </a:moveTo>
                <a:lnTo>
                  <a:pt x="0" y="0"/>
                </a:lnTo>
                <a:lnTo>
                  <a:pt x="0" y="4749"/>
                </a:lnTo>
                <a:lnTo>
                  <a:pt x="57467" y="4749"/>
                </a:lnTo>
                <a:lnTo>
                  <a:pt x="57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241251" y="13926512"/>
            <a:ext cx="167678" cy="14741"/>
          </a:xfrm>
          <a:custGeom>
            <a:avLst/>
            <a:gdLst/>
            <a:ahLst/>
            <a:cxnLst/>
            <a:rect l="l" t="t" r="r" b="b"/>
            <a:pathLst>
              <a:path w="57784" h="5079">
                <a:moveTo>
                  <a:pt x="57467" y="0"/>
                </a:moveTo>
                <a:lnTo>
                  <a:pt x="0" y="0"/>
                </a:lnTo>
                <a:lnTo>
                  <a:pt x="0" y="4749"/>
                </a:lnTo>
                <a:lnTo>
                  <a:pt x="57467" y="4749"/>
                </a:lnTo>
                <a:lnTo>
                  <a:pt x="57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241251" y="9528438"/>
            <a:ext cx="167678" cy="14741"/>
          </a:xfrm>
          <a:custGeom>
            <a:avLst/>
            <a:gdLst/>
            <a:ahLst/>
            <a:cxnLst/>
            <a:rect l="l" t="t" r="r" b="b"/>
            <a:pathLst>
              <a:path w="57784" h="5080">
                <a:moveTo>
                  <a:pt x="57467" y="0"/>
                </a:moveTo>
                <a:lnTo>
                  <a:pt x="0" y="0"/>
                </a:lnTo>
                <a:lnTo>
                  <a:pt x="0" y="4737"/>
                </a:lnTo>
                <a:lnTo>
                  <a:pt x="57467" y="4737"/>
                </a:lnTo>
                <a:lnTo>
                  <a:pt x="57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391311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25279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459247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93139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527107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77734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611702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40" y="0"/>
                </a:moveTo>
                <a:lnTo>
                  <a:pt x="0" y="0"/>
                </a:lnTo>
                <a:lnTo>
                  <a:pt x="0" y="47371"/>
                </a:lnTo>
                <a:lnTo>
                  <a:pt x="5740" y="47371"/>
                </a:lnTo>
                <a:lnTo>
                  <a:pt x="57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645632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79562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53" y="0"/>
                </a:moveTo>
                <a:lnTo>
                  <a:pt x="0" y="0"/>
                </a:lnTo>
                <a:lnTo>
                  <a:pt x="0" y="47371"/>
                </a:lnTo>
                <a:lnTo>
                  <a:pt x="5753" y="47371"/>
                </a:lnTo>
                <a:lnTo>
                  <a:pt x="5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730186" y="13926514"/>
            <a:ext cx="18426" cy="138196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5740" y="0"/>
                </a:moveTo>
                <a:lnTo>
                  <a:pt x="0" y="0"/>
                </a:lnTo>
                <a:lnTo>
                  <a:pt x="0" y="47371"/>
                </a:lnTo>
                <a:lnTo>
                  <a:pt x="5740" y="47371"/>
                </a:lnTo>
                <a:lnTo>
                  <a:pt x="57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 descr="Results line 1 on the bar graph"/>
          <p:cNvSpPr/>
          <p:nvPr/>
        </p:nvSpPr>
        <p:spPr>
          <a:xfrm>
            <a:off x="20399680" y="9823923"/>
            <a:ext cx="8280733" cy="536202"/>
          </a:xfrm>
          <a:custGeom>
            <a:avLst/>
            <a:gdLst/>
            <a:ahLst/>
            <a:cxnLst/>
            <a:rect l="l" t="t" r="r" b="b"/>
            <a:pathLst>
              <a:path w="2853690" h="184785">
                <a:moveTo>
                  <a:pt x="2853143" y="0"/>
                </a:moveTo>
                <a:lnTo>
                  <a:pt x="0" y="0"/>
                </a:lnTo>
                <a:lnTo>
                  <a:pt x="0" y="184721"/>
                </a:lnTo>
                <a:lnTo>
                  <a:pt x="2853143" y="184721"/>
                </a:lnTo>
                <a:lnTo>
                  <a:pt x="2853143" y="0"/>
                </a:lnTo>
                <a:close/>
              </a:path>
            </a:pathLst>
          </a:custGeom>
          <a:solidFill>
            <a:srgbClr val="215B4E"/>
          </a:solidFill>
        </p:spPr>
        <p:txBody>
          <a:bodyPr wrap="square" lIns="0" tIns="0" rIns="0" bIns="0" rtlCol="0"/>
          <a:lstStyle/>
          <a:p>
            <a:endParaRPr>
              <a:solidFill>
                <a:srgbClr val="205B4E"/>
              </a:solidFill>
            </a:endParaRPr>
          </a:p>
        </p:txBody>
      </p:sp>
      <p:sp>
        <p:nvSpPr>
          <p:cNvPr id="79" name="object 79" descr="Results line 2 on the bar graph"/>
          <p:cNvSpPr/>
          <p:nvPr/>
        </p:nvSpPr>
        <p:spPr>
          <a:xfrm>
            <a:off x="20399680" y="10923450"/>
            <a:ext cx="5199873" cy="536202"/>
          </a:xfrm>
          <a:custGeom>
            <a:avLst/>
            <a:gdLst/>
            <a:ahLst/>
            <a:cxnLst/>
            <a:rect l="l" t="t" r="r" b="b"/>
            <a:pathLst>
              <a:path w="1791970" h="184785">
                <a:moveTo>
                  <a:pt x="1791474" y="0"/>
                </a:moveTo>
                <a:lnTo>
                  <a:pt x="0" y="0"/>
                </a:lnTo>
                <a:lnTo>
                  <a:pt x="0" y="184721"/>
                </a:lnTo>
                <a:lnTo>
                  <a:pt x="1791474" y="184721"/>
                </a:lnTo>
                <a:lnTo>
                  <a:pt x="1791474" y="0"/>
                </a:lnTo>
                <a:close/>
              </a:path>
            </a:pathLst>
          </a:custGeom>
          <a:solidFill>
            <a:srgbClr val="7F928D"/>
          </a:solidFill>
        </p:spPr>
        <p:txBody>
          <a:bodyPr wrap="square" lIns="0" tIns="0" rIns="0" bIns="0" rtlCol="0"/>
          <a:lstStyle/>
          <a:p>
            <a:endParaRPr>
              <a:solidFill>
                <a:srgbClr val="7E928D"/>
              </a:solidFill>
            </a:endParaRPr>
          </a:p>
        </p:txBody>
      </p:sp>
      <p:sp>
        <p:nvSpPr>
          <p:cNvPr id="80" name="object 80" descr="Results line 3 on the bar graph"/>
          <p:cNvSpPr/>
          <p:nvPr/>
        </p:nvSpPr>
        <p:spPr>
          <a:xfrm>
            <a:off x="20399680" y="12022978"/>
            <a:ext cx="4127468" cy="536202"/>
          </a:xfrm>
          <a:custGeom>
            <a:avLst/>
            <a:gdLst/>
            <a:ahLst/>
            <a:cxnLst/>
            <a:rect l="l" t="t" r="r" b="b"/>
            <a:pathLst>
              <a:path w="1422400" h="184785">
                <a:moveTo>
                  <a:pt x="1421980" y="0"/>
                </a:moveTo>
                <a:lnTo>
                  <a:pt x="0" y="0"/>
                </a:lnTo>
                <a:lnTo>
                  <a:pt x="0" y="184721"/>
                </a:lnTo>
                <a:lnTo>
                  <a:pt x="1421980" y="184721"/>
                </a:lnTo>
                <a:lnTo>
                  <a:pt x="1421980" y="0"/>
                </a:lnTo>
                <a:close/>
              </a:path>
            </a:pathLst>
          </a:custGeom>
          <a:solidFill>
            <a:srgbClr val="ACB7B4"/>
          </a:solidFill>
        </p:spPr>
        <p:txBody>
          <a:bodyPr wrap="square" lIns="0" tIns="0" rIns="0" bIns="0" rtlCol="0"/>
          <a:lstStyle/>
          <a:p>
            <a:endParaRPr>
              <a:solidFill>
                <a:srgbClr val="ACB8B4"/>
              </a:solidFill>
            </a:endParaRPr>
          </a:p>
        </p:txBody>
      </p:sp>
      <p:grpSp>
        <p:nvGrpSpPr>
          <p:cNvPr id="81" name="object 81" descr="Results line 4 on the bar graph"/>
          <p:cNvGrpSpPr/>
          <p:nvPr/>
        </p:nvGrpSpPr>
        <p:grpSpPr>
          <a:xfrm>
            <a:off x="20391313" y="9542183"/>
            <a:ext cx="3119555" cy="4385435"/>
            <a:chOff x="7027214" y="3105124"/>
            <a:chExt cx="1075055" cy="1511300"/>
          </a:xfrm>
        </p:grpSpPr>
        <p:sp>
          <p:nvSpPr>
            <p:cNvPr id="82" name="object 82"/>
            <p:cNvSpPr/>
            <p:nvPr/>
          </p:nvSpPr>
          <p:spPr>
            <a:xfrm>
              <a:off x="7030097" y="4334230"/>
              <a:ext cx="1072515" cy="184785"/>
            </a:xfrm>
            <a:custGeom>
              <a:avLst/>
              <a:gdLst/>
              <a:ahLst/>
              <a:cxnLst/>
              <a:rect l="l" t="t" r="r" b="b"/>
              <a:pathLst>
                <a:path w="1072515" h="184785">
                  <a:moveTo>
                    <a:pt x="1072095" y="0"/>
                  </a:moveTo>
                  <a:lnTo>
                    <a:pt x="0" y="0"/>
                  </a:lnTo>
                  <a:lnTo>
                    <a:pt x="0" y="184721"/>
                  </a:lnTo>
                  <a:lnTo>
                    <a:pt x="1072095" y="184721"/>
                  </a:lnTo>
                  <a:lnTo>
                    <a:pt x="1072095" y="0"/>
                  </a:lnTo>
                  <a:close/>
                </a:path>
              </a:pathLst>
            </a:custGeom>
            <a:solidFill>
              <a:srgbClr val="D5DBDA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D5DCDA"/>
                </a:solidFill>
              </a:endParaRPr>
            </a:p>
          </p:txBody>
        </p:sp>
        <p:sp>
          <p:nvSpPr>
            <p:cNvPr id="83" name="object 83"/>
            <p:cNvSpPr/>
            <p:nvPr/>
          </p:nvSpPr>
          <p:spPr>
            <a:xfrm>
              <a:off x="7027214" y="3105124"/>
              <a:ext cx="6350" cy="1511300"/>
            </a:xfrm>
            <a:custGeom>
              <a:avLst/>
              <a:gdLst/>
              <a:ahLst/>
              <a:cxnLst/>
              <a:rect l="l" t="t" r="r" b="b"/>
              <a:pathLst>
                <a:path w="6350" h="1511300">
                  <a:moveTo>
                    <a:pt x="5753" y="0"/>
                  </a:moveTo>
                  <a:lnTo>
                    <a:pt x="0" y="0"/>
                  </a:lnTo>
                  <a:lnTo>
                    <a:pt x="0" y="1510919"/>
                  </a:lnTo>
                  <a:lnTo>
                    <a:pt x="5753" y="1510919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4" name="object 104" descr="Placeholder section for user to insert an image"/>
          <p:cNvGrpSpPr/>
          <p:nvPr/>
        </p:nvGrpSpPr>
        <p:grpSpPr>
          <a:xfrm>
            <a:off x="34422606" y="7620000"/>
            <a:ext cx="8640044" cy="4569697"/>
            <a:chOff x="11862651" y="2436355"/>
            <a:chExt cx="2977515" cy="1574800"/>
          </a:xfrm>
        </p:grpSpPr>
        <p:pic>
          <p:nvPicPr>
            <p:cNvPr id="105" name="object 10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69001" y="2442718"/>
              <a:ext cx="2964497" cy="1561998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11869001" y="2442705"/>
              <a:ext cx="2964815" cy="1562100"/>
            </a:xfrm>
            <a:custGeom>
              <a:avLst/>
              <a:gdLst/>
              <a:ahLst/>
              <a:cxnLst/>
              <a:rect l="l" t="t" r="r" b="b"/>
              <a:pathLst>
                <a:path w="2964815" h="1562100">
                  <a:moveTo>
                    <a:pt x="0" y="1561998"/>
                  </a:moveTo>
                  <a:lnTo>
                    <a:pt x="2964497" y="1561998"/>
                  </a:lnTo>
                  <a:lnTo>
                    <a:pt x="2964497" y="0"/>
                  </a:lnTo>
                  <a:lnTo>
                    <a:pt x="0" y="0"/>
                  </a:lnTo>
                  <a:lnTo>
                    <a:pt x="0" y="1561998"/>
                  </a:lnTo>
                  <a:close/>
                </a:path>
              </a:pathLst>
            </a:custGeom>
            <a:ln w="12700">
              <a:solidFill>
                <a:srgbClr val="1F3D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34422606" y="12152552"/>
            <a:ext cx="8640044" cy="1372314"/>
          </a:xfrm>
          <a:prstGeom prst="rect">
            <a:avLst/>
          </a:prstGeom>
          <a:solidFill>
            <a:srgbClr val="1F3D7B"/>
          </a:solidFill>
        </p:spPr>
        <p:txBody>
          <a:bodyPr vert="horz" wrap="square" lIns="0" tIns="128983" rIns="0" bIns="0" rtlCol="0">
            <a:spAutoFit/>
          </a:bodyPr>
          <a:lstStyle/>
          <a:p>
            <a:pPr marL="425651" marR="514097" indent="-1843">
              <a:lnSpc>
                <a:spcPct val="101899"/>
              </a:lnSpc>
              <a:spcBef>
                <a:spcPts val="1016"/>
              </a:spcBef>
            </a:pPr>
            <a:r>
              <a:rPr sz="2612" b="1" dirty="0">
                <a:solidFill>
                  <a:srgbClr val="FFFFFF"/>
                </a:solidFill>
                <a:latin typeface="Proxima Nova"/>
                <a:cs typeface="Proxima Nova"/>
              </a:rPr>
              <a:t>Case</a:t>
            </a:r>
            <a:r>
              <a:rPr sz="2612" b="1" spc="493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612" b="1" dirty="0">
                <a:solidFill>
                  <a:srgbClr val="FFFFFF"/>
                </a:solidFill>
                <a:latin typeface="Proxima Nova"/>
                <a:cs typeface="Proxima Nova"/>
              </a:rPr>
              <a:t>Description</a:t>
            </a:r>
            <a:r>
              <a:rPr sz="2612" b="1" spc="508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dirty="0" err="1">
                <a:solidFill>
                  <a:srgbClr val="FFFFFF"/>
                </a:solidFill>
                <a:latin typeface="Proxima Nova"/>
                <a:cs typeface="Proxima Nova"/>
              </a:rPr>
              <a:t>Ignimentia</a:t>
            </a:r>
            <a:r>
              <a:rPr sz="2321" spc="47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dirty="0">
                <a:solidFill>
                  <a:srgbClr val="FFFFFF"/>
                </a:solidFill>
                <a:latin typeface="Proxima Nova"/>
                <a:cs typeface="Proxima Nova"/>
              </a:rPr>
              <a:t>eat</a:t>
            </a:r>
            <a:r>
              <a:rPr sz="2321" spc="47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dirty="0" err="1">
                <a:solidFill>
                  <a:srgbClr val="FFFFFF"/>
                </a:solidFill>
                <a:latin typeface="Proxima Nova"/>
                <a:cs typeface="Proxima Nova"/>
              </a:rPr>
              <a:t>peliquassit</a:t>
            </a:r>
            <a:r>
              <a:rPr sz="2321" spc="493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29" dirty="0" err="1">
                <a:solidFill>
                  <a:srgbClr val="FFFFFF"/>
                </a:solidFill>
                <a:latin typeface="Proxima Nova"/>
                <a:cs typeface="Proxima Nova"/>
              </a:rPr>
              <a:t>repudicim</a:t>
            </a:r>
            <a:r>
              <a:rPr sz="2321" spc="-2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29" dirty="0" err="1">
                <a:solidFill>
                  <a:srgbClr val="FFFFFF"/>
                </a:solidFill>
                <a:latin typeface="Proxima Nova"/>
                <a:cs typeface="Proxima Nova"/>
              </a:rPr>
              <a:t>quibus</a:t>
            </a:r>
            <a:r>
              <a:rPr sz="2321" spc="-58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58" dirty="0" err="1">
                <a:solidFill>
                  <a:srgbClr val="FFFFFF"/>
                </a:solidFill>
                <a:latin typeface="Proxima Nova"/>
                <a:cs typeface="Proxima Nova"/>
              </a:rPr>
              <a:t>molentoratus</a:t>
            </a:r>
            <a:r>
              <a:rPr sz="2321" spc="-4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58" dirty="0" err="1">
                <a:solidFill>
                  <a:srgbClr val="FFFFFF"/>
                </a:solidFill>
                <a:latin typeface="Proxima Nova"/>
                <a:cs typeface="Proxima Nova"/>
              </a:rPr>
              <a:t>volorios</a:t>
            </a:r>
            <a:r>
              <a:rPr sz="2321" spc="-58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58" dirty="0" err="1">
                <a:solidFill>
                  <a:srgbClr val="FFFFFF"/>
                </a:solidFill>
                <a:latin typeface="Proxima Nova"/>
                <a:cs typeface="Proxima Nova"/>
              </a:rPr>
              <a:t>modistium</a:t>
            </a:r>
            <a:r>
              <a:rPr sz="2321" spc="-4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58" dirty="0" err="1">
                <a:solidFill>
                  <a:srgbClr val="FFFFFF"/>
                </a:solidFill>
                <a:latin typeface="Proxima Nova"/>
                <a:cs typeface="Proxima Nova"/>
              </a:rPr>
              <a:t>secerum</a:t>
            </a:r>
            <a:r>
              <a:rPr sz="2321" spc="-4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29" dirty="0" err="1">
                <a:solidFill>
                  <a:srgbClr val="FFFFFF"/>
                </a:solidFill>
                <a:latin typeface="Proxima Nova"/>
                <a:cs typeface="Proxima Nova"/>
              </a:rPr>
              <a:t>ut</a:t>
            </a:r>
            <a:r>
              <a:rPr sz="2321" spc="-58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2321" spc="-58" dirty="0" err="1">
                <a:solidFill>
                  <a:srgbClr val="FFFFFF"/>
                </a:solidFill>
                <a:latin typeface="Proxima Nova"/>
                <a:cs typeface="Proxima Nova"/>
              </a:rPr>
              <a:t>perumo</a:t>
            </a:r>
            <a:r>
              <a:rPr sz="2321" spc="-58" dirty="0">
                <a:solidFill>
                  <a:srgbClr val="FFFFFF"/>
                </a:solidFill>
                <a:latin typeface="Proxima Nova"/>
                <a:cs typeface="Proxima Nova"/>
              </a:rPr>
              <a:t>.</a:t>
            </a:r>
            <a:r>
              <a:rPr sz="2321" spc="-4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endParaRPr lang="en-US" sz="2321" spc="-145" dirty="0">
              <a:solidFill>
                <a:srgbClr val="FFFFFF"/>
              </a:solidFill>
              <a:latin typeface="Proxima Nova"/>
              <a:cs typeface="Proxima Nova"/>
            </a:endParaRPr>
          </a:p>
          <a:p>
            <a:pPr marL="425651" marR="514097" indent="-1843">
              <a:lnSpc>
                <a:spcPct val="101899"/>
              </a:lnSpc>
              <a:spcBef>
                <a:spcPts val="1016"/>
              </a:spcBef>
            </a:pP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5974112" y="27902135"/>
            <a:ext cx="7967487" cy="1481637"/>
          </a:xfrm>
          <a:prstGeom prst="rect">
            <a:avLst/>
          </a:prstGeom>
        </p:spPr>
        <p:txBody>
          <a:bodyPr vert="horz" wrap="square" lIns="0" tIns="22111" rIns="0" bIns="0" rtlCol="0">
            <a:spAutoFit/>
          </a:bodyPr>
          <a:lstStyle/>
          <a:p>
            <a:pPr marL="36853" marR="14741" algn="just">
              <a:lnSpc>
                <a:spcPct val="104200"/>
              </a:lnSpc>
              <a:spcBef>
                <a:spcPts val="174"/>
              </a:spcBef>
            </a:pPr>
            <a:r>
              <a:rPr sz="2321" b="1" spc="-15" dirty="0" err="1">
                <a:latin typeface="Proxima Nova"/>
                <a:cs typeface="Proxima Nova"/>
              </a:rPr>
              <a:t>Minc</a:t>
            </a:r>
            <a:r>
              <a:rPr sz="2321" b="1" dirty="0" err="1">
                <a:latin typeface="Proxima Nova"/>
                <a:cs typeface="Proxima Nova"/>
              </a:rPr>
              <a:t>i</a:t>
            </a:r>
            <a:r>
              <a:rPr sz="2321" b="1" spc="-174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sime</a:t>
            </a:r>
            <a:r>
              <a:rPr sz="2321" b="1" spc="-174" dirty="0">
                <a:latin typeface="Proxima Nova"/>
                <a:cs typeface="Proxima Nova"/>
              </a:rPr>
              <a:t> </a:t>
            </a:r>
            <a:r>
              <a:rPr sz="2321" b="1" spc="-15" dirty="0" err="1">
                <a:latin typeface="Proxima Nova"/>
                <a:cs typeface="Proxima Nova"/>
              </a:rPr>
              <a:t>etu</a:t>
            </a:r>
            <a:r>
              <a:rPr sz="2321" b="1" dirty="0" err="1">
                <a:latin typeface="Proxima Nova"/>
                <a:cs typeface="Proxima Nova"/>
              </a:rPr>
              <a:t>r</a:t>
            </a:r>
            <a:r>
              <a:rPr sz="2321" b="1" spc="-174" dirty="0">
                <a:latin typeface="Proxima Nova"/>
                <a:cs typeface="Proxima Nova"/>
              </a:rPr>
              <a:t> </a:t>
            </a:r>
            <a:r>
              <a:rPr sz="2321" b="1" spc="-29" dirty="0">
                <a:latin typeface="Proxima Nova"/>
                <a:cs typeface="Proxima Nova"/>
              </a:rPr>
              <a:t>imus</a:t>
            </a:r>
            <a:r>
              <a:rPr sz="2321" b="1" spc="-17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-</a:t>
            </a:r>
            <a:r>
              <a:rPr sz="2321" spc="-17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cusapiscil</a:t>
            </a:r>
            <a:r>
              <a:rPr sz="2321" spc="-17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estios</a:t>
            </a:r>
            <a:r>
              <a:rPr sz="2321" spc="-174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qu</a:t>
            </a:r>
            <a:r>
              <a:rPr sz="2321" dirty="0">
                <a:latin typeface="Proxima Nova"/>
                <a:cs typeface="Proxima Nova"/>
              </a:rPr>
              <a:t>i</a:t>
            </a:r>
            <a:r>
              <a:rPr sz="2321" spc="-17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aut</a:t>
            </a:r>
            <a:r>
              <a:rPr sz="2321" spc="-174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qu</a:t>
            </a:r>
            <a:r>
              <a:rPr sz="2321" dirty="0">
                <a:latin typeface="Proxima Nova"/>
                <a:cs typeface="Proxima Nova"/>
              </a:rPr>
              <a:t>i</a:t>
            </a:r>
            <a:r>
              <a:rPr sz="2321" spc="-17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ipsantiorpos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accum</a:t>
            </a:r>
            <a:r>
              <a:rPr sz="2321" spc="-15" dirty="0">
                <a:latin typeface="Proxima Nova"/>
                <a:cs typeface="Proxima Nova"/>
              </a:rPr>
              <a:t> quos </a:t>
            </a:r>
            <a:r>
              <a:rPr sz="2321" spc="-15" dirty="0" err="1">
                <a:latin typeface="Proxima Nova"/>
                <a:cs typeface="Proxima Nova"/>
              </a:rPr>
              <a:t>aut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voluptat</a:t>
            </a:r>
            <a:r>
              <a:rPr sz="2321" spc="-15" dirty="0">
                <a:latin typeface="Proxima Nova"/>
                <a:cs typeface="Proxima Nova"/>
              </a:rPr>
              <a:t> od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quid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everumquatio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modipsa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dolorercia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iunt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volorat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esequis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aditiissi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nulpa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deliquis</a:t>
            </a:r>
            <a:r>
              <a:rPr sz="2321" spc="33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dolo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berspel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igent</a:t>
            </a:r>
            <a:r>
              <a:rPr sz="2321" spc="-15" dirty="0">
                <a:latin typeface="Proxima Nova"/>
                <a:cs typeface="Proxima Nova"/>
              </a:rPr>
              <a:t>,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sapic</a:t>
            </a:r>
            <a:r>
              <a:rPr sz="2321" spc="-15" dirty="0">
                <a:latin typeface="Proxima Nova"/>
                <a:cs typeface="Proxima Nova"/>
              </a:rPr>
              <a:t>.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6110884" y="26822621"/>
            <a:ext cx="5820833" cy="707075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4353" b="1" spc="-29" dirty="0">
                <a:solidFill>
                  <a:srgbClr val="FFFFFF"/>
                </a:solidFill>
                <a:latin typeface="Proxima Nova Extrabold"/>
                <a:cs typeface="Proxima Nova Extrabold"/>
              </a:rPr>
              <a:t>ACKNOWLEDGMENTS</a:t>
            </a:r>
            <a:endParaRPr sz="4353" dirty="0">
              <a:latin typeface="Proxima Nova Extrabold"/>
              <a:cs typeface="Proxima Nova Extrabold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0494864" y="27446741"/>
            <a:ext cx="14656896" cy="4821556"/>
          </a:xfrm>
          <a:prstGeom prst="rect">
            <a:avLst/>
          </a:prstGeom>
          <a:solidFill>
            <a:srgbClr val="215B4E">
              <a:alpha val="9999"/>
            </a:srgbClr>
          </a:solidFill>
        </p:spPr>
        <p:txBody>
          <a:bodyPr vert="horz" wrap="square" lIns="0" tIns="176891" rIns="0" bIns="0" rtlCol="0">
            <a:spAutoFit/>
          </a:bodyPr>
          <a:lstStyle/>
          <a:p>
            <a:pPr>
              <a:spcBef>
                <a:spcPts val="1393"/>
              </a:spcBef>
            </a:pPr>
            <a:endParaRPr sz="2321" dirty="0">
              <a:latin typeface="Times New Roman"/>
              <a:cs typeface="Times New Roman"/>
            </a:endParaRPr>
          </a:p>
          <a:p>
            <a:pPr marL="814448" marR="913951" indent="-418280">
              <a:buAutoNum type="arabicPeriod"/>
              <a:tabLst>
                <a:tab pos="814448" algn="l"/>
                <a:tab pos="818133" algn="l"/>
              </a:tabLst>
            </a:pPr>
            <a:r>
              <a:rPr sz="2321" dirty="0">
                <a:latin typeface="Proxima Nova"/>
                <a:cs typeface="Proxima Nova"/>
              </a:rPr>
              <a:t>	</a:t>
            </a:r>
            <a:r>
              <a:rPr sz="2321" dirty="0" err="1">
                <a:latin typeface="Proxima Nova"/>
                <a:cs typeface="Proxima Nova"/>
              </a:rPr>
              <a:t>Quia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Y.,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si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mi.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(5011).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Departitionem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abrennuntiat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est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aperte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secretarius</a:t>
            </a:r>
            <a:r>
              <a:rPr sz="2321" dirty="0">
                <a:latin typeface="Proxima Nova"/>
                <a:cs typeface="Proxima Nova"/>
              </a:rPr>
              <a:t>: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y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eventu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Domina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Visi</a:t>
            </a:r>
            <a:r>
              <a:rPr sz="2321" spc="-29" dirty="0">
                <a:latin typeface="Proxima Nova"/>
                <a:cs typeface="Proxima Nova"/>
              </a:rPr>
              <a:t>- </a:t>
            </a:r>
            <a:r>
              <a:rPr sz="2321" dirty="0" err="1">
                <a:latin typeface="Proxima Nova"/>
                <a:cs typeface="Proxima Nova"/>
              </a:rPr>
              <a:t>bilem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Ministri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32(22),</a:t>
            </a:r>
            <a:r>
              <a:rPr sz="2321" spc="-29" dirty="0">
                <a:latin typeface="Proxima Nova"/>
                <a:cs typeface="Proxima Nova"/>
              </a:rPr>
              <a:t> 8588-</a:t>
            </a:r>
            <a:r>
              <a:rPr sz="2321" spc="-58" dirty="0">
                <a:latin typeface="Proxima Nova"/>
                <a:cs typeface="Proxima Nova"/>
              </a:rPr>
              <a:t>3597.</a:t>
            </a:r>
            <a:endParaRPr sz="2321" dirty="0">
              <a:latin typeface="Proxima Nova"/>
              <a:cs typeface="Proxima Nova"/>
            </a:endParaRPr>
          </a:p>
          <a:p>
            <a:pPr marL="814448" marR="611757" indent="-418280">
              <a:buAutoNum type="arabicPeriod"/>
              <a:tabLst>
                <a:tab pos="814448" algn="l"/>
              </a:tabLst>
            </a:pPr>
            <a:r>
              <a:rPr sz="2321" dirty="0">
                <a:latin typeface="Proxima Nova"/>
                <a:cs typeface="Proxima Nova"/>
              </a:rPr>
              <a:t>VERBUM.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(6015).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Numquam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wisi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nam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impedit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inscriptionem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animus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calumniarum</a:t>
            </a:r>
            <a:r>
              <a:rPr sz="2321" dirty="0">
                <a:latin typeface="Proxima Nova"/>
                <a:cs typeface="Proxima Nova"/>
              </a:rPr>
              <a:t>: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w</a:t>
            </a:r>
            <a:r>
              <a:rPr sz="2321" spc="-29" dirty="0">
                <a:latin typeface="Proxima Nova"/>
                <a:cs typeface="Proxima Nova"/>
              </a:rPr>
              <a:t> dulcis </a:t>
            </a:r>
            <a:r>
              <a:rPr sz="2321" spc="-29" dirty="0" err="1">
                <a:latin typeface="Proxima Nova"/>
                <a:cs typeface="Proxima Nova"/>
              </a:rPr>
              <a:t>excessivos</a:t>
            </a:r>
            <a:r>
              <a:rPr sz="2321" spc="-29" dirty="0">
                <a:latin typeface="Proxima Nova"/>
                <a:cs typeface="Proxima Nova"/>
              </a:rPr>
              <a:t>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Rhoncus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AB,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Se,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Spirans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eos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Malleum</a:t>
            </a:r>
            <a:r>
              <a:rPr sz="2321" spc="-29" dirty="0">
                <a:latin typeface="Proxima Nova"/>
                <a:cs typeface="Proxima Nova"/>
              </a:rPr>
              <a:t> ARDUAS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Ad.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40,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QUas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Orci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Dat.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(7011).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Populari</a:t>
            </a:r>
            <a:r>
              <a:rPr sz="2321" spc="-29" dirty="0">
                <a:latin typeface="Proxima Nova"/>
                <a:cs typeface="Proxima Nova"/>
              </a:rPr>
              <a:t>- </a:t>
            </a:r>
            <a:r>
              <a:rPr sz="2321" dirty="0" err="1">
                <a:latin typeface="Proxima Nova"/>
                <a:cs typeface="Proxima Nova"/>
              </a:rPr>
              <a:t>tatem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antecedentia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mi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ordine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inauguratus</a:t>
            </a:r>
            <a:r>
              <a:rPr sz="2321" dirty="0">
                <a:latin typeface="Proxima Nova"/>
                <a:cs typeface="Proxima Nova"/>
              </a:rPr>
              <a:t>: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73" dirty="0" err="1">
                <a:latin typeface="Proxima Nova"/>
                <a:cs typeface="Proxima Nova"/>
              </a:rPr>
              <a:t>vab</a:t>
            </a:r>
            <a:endParaRPr sz="2321" dirty="0">
              <a:latin typeface="Proxima Nova"/>
              <a:cs typeface="Proxima Nova"/>
            </a:endParaRPr>
          </a:p>
          <a:p>
            <a:pPr marL="816291" indent="-420123">
              <a:buAutoNum type="arabicPeriod"/>
              <a:tabLst>
                <a:tab pos="816291" algn="l"/>
              </a:tabLst>
            </a:pPr>
            <a:r>
              <a:rPr sz="2321" dirty="0">
                <a:latin typeface="Proxima Nova"/>
                <a:cs typeface="Proxima Nova"/>
              </a:rPr>
              <a:t>Donec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Semente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Confessata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(3022).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Popularitatem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Odio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Obstaculum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spc="-29" dirty="0">
                <a:latin typeface="Proxima Nova"/>
                <a:cs typeface="Proxima Nova"/>
              </a:rPr>
              <a:t>[Ante]</a:t>
            </a:r>
            <a:endParaRPr sz="2321" dirty="0">
              <a:latin typeface="Proxima Nova"/>
              <a:cs typeface="Proxima Nova"/>
            </a:endParaRPr>
          </a:p>
          <a:p>
            <a:pPr marL="818133" indent="-421965">
              <a:buAutoNum type="arabicPeriod"/>
              <a:tabLst>
                <a:tab pos="818133" algn="l"/>
              </a:tabLst>
            </a:pPr>
            <a:r>
              <a:rPr sz="2321" dirty="0">
                <a:latin typeface="Proxima Nova"/>
                <a:cs typeface="Proxima Nova"/>
              </a:rPr>
              <a:t>Lorem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Option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Confoederati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(NON).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(4022).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Desiderabilis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eos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Laedis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spc="-29" dirty="0">
                <a:latin typeface="Proxima Nova"/>
                <a:cs typeface="Proxima Nova"/>
              </a:rPr>
              <a:t>[Duis]</a:t>
            </a:r>
            <a:endParaRPr lang="en-US" sz="2321" spc="-29" dirty="0">
              <a:latin typeface="Proxima Nova"/>
              <a:cs typeface="Proxima Nova"/>
            </a:endParaRPr>
          </a:p>
          <a:p>
            <a:pPr marL="814448" marR="611757" indent="-418280">
              <a:buAutoNum type="arabicPeriod"/>
              <a:tabLst>
                <a:tab pos="814448" algn="l"/>
              </a:tabLst>
            </a:pPr>
            <a:r>
              <a:rPr lang="en-US" sz="2321" dirty="0">
                <a:latin typeface="Proxima Nova"/>
                <a:cs typeface="Proxima Nova"/>
              </a:rPr>
              <a:t>VERBUM.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(6015).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Numquam</a:t>
            </a:r>
            <a:r>
              <a:rPr lang="en-US" sz="2321" dirty="0">
                <a:latin typeface="Proxima Nova"/>
                <a:cs typeface="Proxima Nova"/>
              </a:rPr>
              <a:t>,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wisi</a:t>
            </a:r>
            <a:r>
              <a:rPr lang="en-US" sz="2321" dirty="0">
                <a:latin typeface="Proxima Nova"/>
                <a:cs typeface="Proxima Nova"/>
              </a:rPr>
              <a:t>,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nam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impedit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et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inscriptionem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et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aut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animus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calumniarum</a:t>
            </a:r>
            <a:r>
              <a:rPr lang="en-US" sz="2321" dirty="0">
                <a:latin typeface="Proxima Nova"/>
                <a:cs typeface="Proxima Nova"/>
              </a:rPr>
              <a:t>: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w</a:t>
            </a:r>
            <a:r>
              <a:rPr lang="en-US" sz="2321" spc="-29" dirty="0">
                <a:latin typeface="Proxima Nova"/>
                <a:cs typeface="Proxima Nova"/>
              </a:rPr>
              <a:t> dulcis </a:t>
            </a:r>
            <a:r>
              <a:rPr lang="en-US" sz="2321" spc="-29" dirty="0" err="1">
                <a:latin typeface="Proxima Nova"/>
                <a:cs typeface="Proxima Nova"/>
              </a:rPr>
              <a:t>excessivos</a:t>
            </a:r>
            <a:r>
              <a:rPr lang="en-US" sz="2321" spc="-29" dirty="0">
                <a:latin typeface="Proxima Nova"/>
                <a:cs typeface="Proxima Nova"/>
              </a:rPr>
              <a:t>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Se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Rhoncus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AB,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Se,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Spirans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eos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Malleum</a:t>
            </a:r>
            <a:r>
              <a:rPr lang="en-US" sz="2321" spc="-29" dirty="0">
                <a:latin typeface="Proxima Nova"/>
                <a:cs typeface="Proxima Nova"/>
              </a:rPr>
              <a:t> ARDUAS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Ad.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40,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QUas</a:t>
            </a:r>
            <a:r>
              <a:rPr lang="en-US" sz="2321" dirty="0">
                <a:latin typeface="Proxima Nova"/>
                <a:cs typeface="Proxima Nova"/>
              </a:rPr>
              <a:t>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Orci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Dat.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(7011).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Populari</a:t>
            </a:r>
            <a:r>
              <a:rPr lang="en-US" sz="2321" spc="-29" dirty="0">
                <a:latin typeface="Proxima Nova"/>
                <a:cs typeface="Proxima Nova"/>
              </a:rPr>
              <a:t>- </a:t>
            </a:r>
            <a:r>
              <a:rPr lang="en-US" sz="2321" dirty="0" err="1">
                <a:latin typeface="Proxima Nova"/>
                <a:cs typeface="Proxima Nova"/>
              </a:rPr>
              <a:t>tatem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me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antecedentia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mi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aut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ordine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inauguratus</a:t>
            </a:r>
            <a:r>
              <a:rPr lang="en-US" sz="2321" dirty="0">
                <a:latin typeface="Proxima Nova"/>
                <a:cs typeface="Proxima Nova"/>
              </a:rPr>
              <a:t>: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spc="-73" dirty="0" err="1">
                <a:latin typeface="Proxima Nova"/>
                <a:cs typeface="Proxima Nova"/>
              </a:rPr>
              <a:t>vab</a:t>
            </a:r>
            <a:endParaRPr lang="en-US" sz="2321" dirty="0">
              <a:latin typeface="Proxima Nova"/>
              <a:cs typeface="Proxima Nova"/>
            </a:endParaRPr>
          </a:p>
          <a:p>
            <a:pPr marL="816291" indent="-420123">
              <a:buAutoNum type="arabicPeriod"/>
              <a:tabLst>
                <a:tab pos="816291" algn="l"/>
              </a:tabLst>
            </a:pPr>
            <a:r>
              <a:rPr lang="en-US" sz="2321" dirty="0">
                <a:latin typeface="Proxima Nova"/>
                <a:cs typeface="Proxima Nova"/>
              </a:rPr>
              <a:t>Donec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Semente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Confessata</a:t>
            </a:r>
            <a:r>
              <a:rPr lang="en-US" sz="2321" dirty="0">
                <a:latin typeface="Proxima Nova"/>
                <a:cs typeface="Proxima Nova"/>
              </a:rPr>
              <a:t>.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(3022).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Popularitatem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Odio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Obstaculum</a:t>
            </a:r>
            <a:r>
              <a:rPr lang="en-US" sz="2321" dirty="0">
                <a:latin typeface="Proxima Nova"/>
                <a:cs typeface="Proxima Nova"/>
              </a:rPr>
              <a:t>.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spc="-29" dirty="0">
                <a:latin typeface="Proxima Nova"/>
                <a:cs typeface="Proxima Nova"/>
              </a:rPr>
              <a:t>[Ante]</a:t>
            </a:r>
          </a:p>
          <a:p>
            <a:pPr marL="396168">
              <a:tabLst>
                <a:tab pos="816291" algn="l"/>
              </a:tabLst>
            </a:pPr>
            <a:endParaRPr lang="en-US" sz="2321" dirty="0">
              <a:latin typeface="Proxima Nova"/>
              <a:cs typeface="Proxima Nov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0668768" y="26845099"/>
            <a:ext cx="14482990" cy="654025"/>
          </a:xfrm>
          <a:prstGeom prst="rect">
            <a:avLst/>
          </a:prstGeom>
          <a:solidFill>
            <a:srgbClr val="215B4E"/>
          </a:solidFill>
        </p:spPr>
        <p:txBody>
          <a:bodyPr vert="horz" wrap="square" lIns="0" tIns="0" rIns="0" bIns="0" rtlCol="0">
            <a:spAutoFit/>
          </a:bodyPr>
          <a:lstStyle/>
          <a:p>
            <a:pPr marL="493828">
              <a:lnSpc>
                <a:spcPts val="5119"/>
              </a:lnSpc>
            </a:pPr>
            <a:r>
              <a:rPr sz="4353" b="1" spc="-29">
                <a:solidFill>
                  <a:srgbClr val="205B4E"/>
                </a:solidFill>
                <a:latin typeface="Proxima Nova Extrabold"/>
                <a:cs typeface="Proxima Nova Extrabold"/>
              </a:rPr>
              <a:t>REFERENCES</a:t>
            </a:r>
            <a:endParaRPr sz="4353">
              <a:solidFill>
                <a:srgbClr val="205B4E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3820587" y="25287398"/>
            <a:ext cx="8278890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>
                <a:latin typeface="Proxima Nova Medium"/>
                <a:cs typeface="Proxima Nova Medium"/>
              </a:rPr>
              <a:t>Chart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C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-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Bcatissimae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te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Deliberatione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ut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Intendo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 spc="-29">
                <a:latin typeface="Proxima Nova Medium"/>
                <a:cs typeface="Proxima Nova Medium"/>
              </a:rPr>
              <a:t>Contrahentes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9288727" y="23980437"/>
            <a:ext cx="1956862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dirty="0">
                <a:latin typeface="Proxima Nova"/>
                <a:cs typeface="Proxima Nova"/>
              </a:rPr>
              <a:t>Morbi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spc="-29" dirty="0">
                <a:latin typeface="Proxima Nova"/>
                <a:cs typeface="Proxima Nova"/>
              </a:rPr>
              <a:t>Arcades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4052411" y="22916014"/>
            <a:ext cx="2198695" cy="568448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433021" marR="14741" indent="-398011">
              <a:lnSpc>
                <a:spcPts val="1915"/>
              </a:lnSpc>
              <a:spcBef>
                <a:spcPts val="290"/>
              </a:spcBef>
              <a:tabLst>
                <a:tab pos="2196430" algn="l"/>
                <a:tab pos="3342554" algn="l"/>
              </a:tabLst>
            </a:pPr>
            <a:r>
              <a:rPr sz="2321" dirty="0" err="1">
                <a:latin typeface="Proxima Nova"/>
                <a:cs typeface="Proxima Nova"/>
              </a:rPr>
              <a:t>Praetorito</a:t>
            </a:r>
            <a:r>
              <a:rPr sz="2321" spc="-116" dirty="0">
                <a:latin typeface="Proxima Nova"/>
                <a:cs typeface="Proxima Nova"/>
              </a:rPr>
              <a:t> </a:t>
            </a:r>
            <a:endParaRPr lang="en-US" sz="2321" spc="-116" dirty="0">
              <a:latin typeface="Proxima Nova"/>
              <a:cs typeface="Proxima Nova"/>
            </a:endParaRPr>
          </a:p>
          <a:p>
            <a:pPr marL="433021" marR="14741" indent="-398011">
              <a:lnSpc>
                <a:spcPts val="1915"/>
              </a:lnSpc>
              <a:spcBef>
                <a:spcPts val="290"/>
              </a:spcBef>
              <a:tabLst>
                <a:tab pos="2196430" algn="l"/>
                <a:tab pos="3342554" algn="l"/>
              </a:tabLst>
            </a:pPr>
            <a:r>
              <a:rPr lang="en-US" sz="2321" dirty="0" err="1">
                <a:latin typeface="Proxima Nova"/>
                <a:cs typeface="Proxima Nova"/>
              </a:rPr>
              <a:t>Po</a:t>
            </a:r>
            <a:r>
              <a:rPr sz="2321" spc="-29" dirty="0" err="1">
                <a:latin typeface="Proxima Nova"/>
                <a:cs typeface="Proxima Nova"/>
              </a:rPr>
              <a:t>tentioribus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0415526" y="21835334"/>
            <a:ext cx="2268265" cy="75151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 marR="14741">
              <a:spcBef>
                <a:spcPts val="290"/>
              </a:spcBef>
            </a:pPr>
            <a:r>
              <a:rPr sz="2321" dirty="0" err="1">
                <a:latin typeface="Proxima Nova"/>
                <a:cs typeface="Proxima Nova"/>
              </a:rPr>
              <a:t>Occasionem</a:t>
            </a:r>
            <a:r>
              <a:rPr sz="2321" spc="-131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erat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Reiponde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Quam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2902060" y="20900758"/>
            <a:ext cx="1966075" cy="75151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51594" marR="14741" indent="-16584">
              <a:spcBef>
                <a:spcPts val="290"/>
              </a:spcBef>
            </a:pPr>
            <a:r>
              <a:rPr sz="2321">
                <a:latin typeface="Proxima Nova"/>
                <a:cs typeface="Proxima Nova"/>
              </a:rPr>
              <a:t>Porvigere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 spc="-58">
                <a:latin typeface="Proxima Nova"/>
                <a:cs typeface="Proxima Nova"/>
              </a:rPr>
              <a:t>fuga</a:t>
            </a:r>
            <a:r>
              <a:rPr sz="2321">
                <a:latin typeface="Proxima Nova"/>
                <a:cs typeface="Proxima Nova"/>
              </a:rPr>
              <a:t> Massam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58">
                <a:latin typeface="Proxima Nova"/>
                <a:cs typeface="Proxima Nova"/>
              </a:rPr>
              <a:t>Sequi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2246838" y="16249757"/>
            <a:ext cx="11361593" cy="4154686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 algn="just">
              <a:spcBef>
                <a:spcPts val="290"/>
              </a:spcBef>
            </a:pPr>
            <a:r>
              <a:rPr sz="2902" b="1" u="sng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SECTION</a:t>
            </a:r>
            <a:r>
              <a:rPr sz="2902" b="1" u="sng" spc="-102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 </a:t>
            </a:r>
            <a:r>
              <a:rPr sz="2902" b="1" u="sng" spc="-73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03</a:t>
            </a:r>
            <a:endParaRPr sz="2902" dirty="0">
              <a:solidFill>
                <a:srgbClr val="1F3C7B"/>
              </a:solidFill>
              <a:latin typeface="Proxima Nova"/>
              <a:cs typeface="Proxima Nova"/>
            </a:endParaRPr>
          </a:p>
          <a:p>
            <a:pPr>
              <a:spcBef>
                <a:spcPts val="609"/>
              </a:spcBef>
            </a:pPr>
            <a:endParaRPr sz="2902" dirty="0">
              <a:latin typeface="Proxima Nova"/>
              <a:cs typeface="Proxima Nova"/>
            </a:endParaRPr>
          </a:p>
          <a:p>
            <a:pPr marL="36853" marR="14741" algn="just">
              <a:lnSpc>
                <a:spcPct val="104200"/>
              </a:lnSpc>
            </a:pPr>
            <a:r>
              <a:rPr sz="2321" b="1" dirty="0">
                <a:latin typeface="Proxima Nova"/>
                <a:cs typeface="Proxima Nova"/>
              </a:rPr>
              <a:t>Objective:</a:t>
            </a:r>
            <a:r>
              <a:rPr sz="2321" b="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Sed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ullenis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autate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rem.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Rovitat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emodior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rumquam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experit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ererior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poreruptatia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denest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nobis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modicate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cust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rerumquunt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inullat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iderisc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iendus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expe</a:t>
            </a:r>
            <a:r>
              <a:rPr sz="2321" spc="-58" dirty="0">
                <a:latin typeface="Proxima Nova"/>
                <a:cs typeface="Proxima Nova"/>
              </a:rPr>
              <a:t>.</a:t>
            </a:r>
            <a:endParaRPr sz="2321" dirty="0">
              <a:latin typeface="Proxima Nova"/>
              <a:cs typeface="Proxima Nova"/>
            </a:endParaRPr>
          </a:p>
          <a:p>
            <a:pPr>
              <a:spcBef>
                <a:spcPts val="580"/>
              </a:spcBef>
            </a:pPr>
            <a:endParaRPr sz="2321" dirty="0">
              <a:latin typeface="Proxima Nova"/>
              <a:cs typeface="Proxima Nova"/>
            </a:endParaRPr>
          </a:p>
          <a:p>
            <a:pPr marL="36853" algn="just"/>
            <a:r>
              <a:rPr sz="2321" b="1" spc="-29" dirty="0" err="1">
                <a:latin typeface="Proxima Nova"/>
                <a:cs typeface="Proxima Nova"/>
              </a:rPr>
              <a:t>Taepro</a:t>
            </a:r>
            <a:r>
              <a:rPr sz="2321" b="1" spc="-44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mosanditem</a:t>
            </a:r>
            <a:r>
              <a:rPr sz="2321" b="1" spc="-29" dirty="0">
                <a:latin typeface="Proxima Nova"/>
                <a:cs typeface="Proxima Nova"/>
              </a:rPr>
              <a:t> </a:t>
            </a:r>
            <a:r>
              <a:rPr sz="2321" b="1" dirty="0">
                <a:latin typeface="Proxima Nova"/>
                <a:cs typeface="Proxima Nova"/>
              </a:rPr>
              <a:t>et</a:t>
            </a:r>
            <a:r>
              <a:rPr sz="2321" b="1" spc="-44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faceprae</a:t>
            </a:r>
            <a:r>
              <a:rPr sz="2321" b="1" spc="-29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numquun</a:t>
            </a:r>
            <a:r>
              <a:rPr sz="2321" b="1" spc="-44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tusdae</a:t>
            </a:r>
            <a:r>
              <a:rPr sz="2321" b="1" spc="-29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laccus</a:t>
            </a:r>
            <a:r>
              <a:rPr sz="2321" b="1" spc="-29" dirty="0">
                <a:latin typeface="Proxima Nova"/>
                <a:cs typeface="Proxima Nova"/>
              </a:rPr>
              <a:t>:</a:t>
            </a:r>
            <a:endParaRPr sz="2321" dirty="0">
              <a:latin typeface="Proxima Nova"/>
              <a:cs typeface="Proxima Nova"/>
            </a:endParaRPr>
          </a:p>
          <a:p>
            <a:pPr marL="36853" marR="14741" algn="just">
              <a:lnSpc>
                <a:spcPct val="104200"/>
              </a:lnSpc>
              <a:spcBef>
                <a:spcPts val="1233"/>
              </a:spcBef>
            </a:pPr>
            <a:r>
              <a:rPr sz="2321" dirty="0" err="1">
                <a:latin typeface="Proxima Nova"/>
                <a:cs typeface="Proxima Nova"/>
              </a:rPr>
              <a:t>Hendae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plabore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rsperor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rorerroris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dolorro</a:t>
            </a:r>
            <a:r>
              <a:rPr sz="2321" dirty="0">
                <a:latin typeface="Proxima Nova"/>
                <a:cs typeface="Proxima Nova"/>
              </a:rPr>
              <a:t> tempore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omnissim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el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ium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exerchil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maximperum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autem il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illatiis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arumquaspit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veles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 </a:t>
            </a:r>
            <a:r>
              <a:rPr sz="2321" dirty="0" err="1">
                <a:latin typeface="Proxima Nova"/>
                <a:cs typeface="Proxima Nova"/>
              </a:rPr>
              <a:t>ellum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eum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endam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volla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volum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sectemp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ostiassi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del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idendit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enimus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ex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estissuntur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as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veniae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non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elestibust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131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volum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dolupta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>
                <a:latin typeface="Proxima Nova"/>
                <a:cs typeface="Proxima Nova"/>
              </a:rPr>
              <a:t>rest.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20" name="object 1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649420" y="16453019"/>
            <a:ext cx="0" cy="9316285"/>
          </a:xfrm>
          <a:custGeom>
            <a:avLst/>
            <a:gdLst/>
            <a:ahLst/>
            <a:cxnLst/>
            <a:rect l="l" t="t" r="r" b="b"/>
            <a:pathLst>
              <a:path h="3210559">
                <a:moveTo>
                  <a:pt x="0" y="0"/>
                </a:moveTo>
                <a:lnTo>
                  <a:pt x="0" y="3210458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16426213" y="24896710"/>
            <a:ext cx="3963475" cy="75151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180579" marR="14741" indent="-145569">
              <a:spcBef>
                <a:spcPts val="290"/>
              </a:spcBef>
            </a:pPr>
            <a:r>
              <a:rPr sz="2321">
                <a:latin typeface="Proxima Nova Medium"/>
                <a:cs typeface="Proxima Nova Medium"/>
              </a:rPr>
              <a:t>Chart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B</a:t>
            </a:r>
            <a:r>
              <a:rPr sz="2321" spc="-44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-</a:t>
            </a:r>
            <a:r>
              <a:rPr sz="2321" spc="-44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Atio</a:t>
            </a:r>
            <a:r>
              <a:rPr sz="2321" spc="-44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ur</a:t>
            </a:r>
            <a:r>
              <a:rPr sz="2321" spc="-44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autem</a:t>
            </a:r>
            <a:r>
              <a:rPr sz="2321" spc="-44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est</a:t>
            </a:r>
            <a:r>
              <a:rPr sz="2321" spc="-44">
                <a:latin typeface="Proxima Nova Medium"/>
                <a:cs typeface="Proxima Nova Medium"/>
              </a:rPr>
              <a:t> </a:t>
            </a:r>
            <a:r>
              <a:rPr sz="2321" spc="-73">
                <a:latin typeface="Proxima Nova Medium"/>
                <a:cs typeface="Proxima Nova Medium"/>
              </a:rPr>
              <a:t>nis</a:t>
            </a:r>
            <a:r>
              <a:rPr sz="2321">
                <a:latin typeface="Proxima Nova Medium"/>
                <a:cs typeface="Proxima Nova Medium"/>
              </a:rPr>
              <a:t> expe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nossi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fuga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ferovid</a:t>
            </a:r>
            <a:r>
              <a:rPr sz="2321" spc="-58">
                <a:latin typeface="Proxima Nova Medium"/>
                <a:cs typeface="Proxima Nova Medium"/>
              </a:rPr>
              <a:t> </a:t>
            </a:r>
            <a:r>
              <a:rPr sz="2321" spc="-73">
                <a:latin typeface="Proxima Nova Medium"/>
                <a:cs typeface="Proxima Nova Medium"/>
              </a:rPr>
              <a:t>etm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9835207" y="21350036"/>
            <a:ext cx="659655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b="1" spc="-73">
                <a:solidFill>
                  <a:srgbClr val="FFFFFF"/>
                </a:solidFill>
                <a:latin typeface="Proxima Nova"/>
                <a:cs typeface="Proxima Nova"/>
              </a:rPr>
              <a:t>50%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6828347" y="22711512"/>
            <a:ext cx="652287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b="1" spc="-73">
                <a:solidFill>
                  <a:srgbClr val="FFFFFF"/>
                </a:solidFill>
                <a:latin typeface="Proxima Nova"/>
                <a:cs typeface="Proxima Nova"/>
              </a:rPr>
              <a:t>22%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6260227" y="20535746"/>
            <a:ext cx="597009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b="1" spc="-73">
                <a:solidFill>
                  <a:srgbClr val="FFFFFF"/>
                </a:solidFill>
                <a:latin typeface="Proxima Nova"/>
                <a:cs typeface="Proxima Nova"/>
              </a:rPr>
              <a:t>18%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7563921" y="19379170"/>
            <a:ext cx="602537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b="1" spc="-73">
                <a:solidFill>
                  <a:srgbClr val="FFFFFF"/>
                </a:solidFill>
                <a:latin typeface="Proxima Nova"/>
                <a:cs typeface="Proxima Nova"/>
              </a:rPr>
              <a:t>10%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1531942" y="24189293"/>
            <a:ext cx="3801324" cy="1462923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lnSpc>
                <a:spcPts val="2786"/>
              </a:lnSpc>
              <a:spcBef>
                <a:spcPts val="290"/>
              </a:spcBef>
            </a:pPr>
            <a:r>
              <a:rPr sz="2321">
                <a:latin typeface="Proxima Nova"/>
                <a:cs typeface="Proxima Nova"/>
              </a:rPr>
              <a:t>Polyethylene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(PE):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50%</a:t>
            </a:r>
            <a:endParaRPr sz="2321">
              <a:latin typeface="Proxima Nova"/>
              <a:cs typeface="Proxima Nova"/>
            </a:endParaRPr>
          </a:p>
          <a:p>
            <a:pPr marL="36853">
              <a:lnSpc>
                <a:spcPts val="2786"/>
              </a:lnSpc>
              <a:spcBef>
                <a:spcPts val="116"/>
              </a:spcBef>
            </a:pPr>
            <a:r>
              <a:rPr sz="2321">
                <a:latin typeface="Proxima Nova"/>
                <a:cs typeface="Proxima Nova"/>
              </a:rPr>
              <a:t>Polypropylene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(PP):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22%</a:t>
            </a:r>
            <a:endParaRPr sz="2321">
              <a:latin typeface="Proxima Nova"/>
              <a:cs typeface="Proxima Nova"/>
            </a:endParaRPr>
          </a:p>
          <a:p>
            <a:pPr marL="36853" marR="14741">
              <a:lnSpc>
                <a:spcPts val="2786"/>
              </a:lnSpc>
            </a:pPr>
            <a:r>
              <a:rPr sz="2321">
                <a:latin typeface="Proxima Nova"/>
                <a:cs typeface="Proxima Nova"/>
              </a:rPr>
              <a:t>Polystyrene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(PS):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18%</a:t>
            </a:r>
            <a:r>
              <a:rPr sz="2321">
                <a:latin typeface="Proxima Nova"/>
                <a:cs typeface="Proxima Nova"/>
              </a:rPr>
              <a:t> Polyvinyl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Chloride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(PVC):</a:t>
            </a:r>
            <a:r>
              <a:rPr sz="2321" spc="-29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10%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1036328" y="18276640"/>
            <a:ext cx="4175376" cy="5118146"/>
          </a:xfrm>
          <a:prstGeom prst="rect">
            <a:avLst/>
          </a:prstGeom>
        </p:spPr>
        <p:txBody>
          <a:bodyPr vert="horz" wrap="square" lIns="0" tIns="22111" rIns="0" bIns="0" rtlCol="0">
            <a:spAutoFit/>
          </a:bodyPr>
          <a:lstStyle/>
          <a:p>
            <a:pPr marL="36853" algn="just">
              <a:spcBef>
                <a:spcPts val="15"/>
              </a:spcBef>
            </a:pPr>
            <a:r>
              <a:rPr lang="en-US" sz="2321" b="1" dirty="0">
                <a:latin typeface="Proxima Nova"/>
                <a:cs typeface="Proxima Nova"/>
              </a:rPr>
              <a:t>L</a:t>
            </a:r>
            <a:r>
              <a:rPr sz="2321" b="1" dirty="0">
                <a:latin typeface="Proxima Nova"/>
                <a:cs typeface="Proxima Nova"/>
              </a:rPr>
              <a:t>ratoria</a:t>
            </a:r>
            <a:r>
              <a:rPr sz="2321" b="1" spc="-102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Fuisset</a:t>
            </a:r>
            <a:r>
              <a:rPr sz="2321" b="1" spc="-29" dirty="0">
                <a:latin typeface="Proxima Nova"/>
                <a:cs typeface="Proxima Nova"/>
              </a:rPr>
              <a:t>:</a:t>
            </a:r>
            <a:endParaRPr sz="2321" dirty="0">
              <a:latin typeface="Proxima Nova"/>
              <a:cs typeface="Proxima Nova"/>
            </a:endParaRPr>
          </a:p>
          <a:p>
            <a:pPr marL="36853" marR="14741" algn="l">
              <a:lnSpc>
                <a:spcPct val="104200"/>
              </a:lnSpc>
              <a:spcBef>
                <a:spcPts val="1233"/>
              </a:spcBef>
            </a:pPr>
            <a:r>
              <a:rPr lang="en-US" sz="2321" dirty="0">
                <a:latin typeface="Proxima Nova"/>
                <a:cs typeface="Proxima Nova"/>
              </a:rPr>
              <a:t>Ac</a:t>
            </a:r>
            <a:r>
              <a:rPr lang="en-US" sz="2321" spc="-87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discursus</a:t>
            </a:r>
            <a:r>
              <a:rPr lang="en-US" sz="2321" spc="-87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sequentia</a:t>
            </a:r>
            <a:r>
              <a:rPr lang="en-US" sz="2321" spc="-87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felis</a:t>
            </a:r>
            <a:r>
              <a:rPr lang="en-US" sz="2321" spc="-73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bonorum</a:t>
            </a:r>
            <a:r>
              <a:rPr lang="en-US" sz="2321" spc="-87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et</a:t>
            </a:r>
            <a:r>
              <a:rPr lang="en-US" sz="2321" spc="-87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terrestres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nec</a:t>
            </a:r>
            <a:r>
              <a:rPr lang="en-US" sz="2321" spc="725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tandem</a:t>
            </a:r>
            <a:r>
              <a:rPr lang="en-US" sz="2321" spc="737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aversionem</a:t>
            </a:r>
            <a:r>
              <a:rPr lang="en-US" sz="2321" dirty="0">
                <a:latin typeface="Proxima Nova"/>
                <a:cs typeface="Proxima Nova"/>
              </a:rPr>
              <a:t>,</a:t>
            </a:r>
            <a:r>
              <a:rPr lang="en-US" sz="2321" spc="737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disciplina</a:t>
            </a:r>
            <a:r>
              <a:rPr lang="en-US" sz="2321" spc="725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uidem</a:t>
            </a:r>
            <a:r>
              <a:rPr lang="en-US" sz="2321" spc="737" dirty="0">
                <a:latin typeface="Proxima Nova"/>
                <a:cs typeface="Proxima Nova"/>
              </a:rPr>
              <a:t> </a:t>
            </a:r>
            <a:r>
              <a:rPr lang="en-US" sz="2321" spc="-73" dirty="0">
                <a:latin typeface="Proxima Nova"/>
                <a:cs typeface="Proxima Nova"/>
              </a:rPr>
              <a:t>nec</a:t>
            </a:r>
            <a:r>
              <a:rPr lang="en-US" sz="2321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opponite</a:t>
            </a:r>
            <a:r>
              <a:rPr lang="en-US" sz="2321" spc="363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commodi</a:t>
            </a:r>
            <a:r>
              <a:rPr lang="en-US" sz="2321" spc="377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et</a:t>
            </a:r>
            <a:r>
              <a:rPr lang="en-US" sz="2321" spc="363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occidas</a:t>
            </a:r>
            <a:r>
              <a:rPr lang="en-US" sz="2321" spc="377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junctione</a:t>
            </a:r>
            <a:r>
              <a:rPr lang="en-US" sz="2321" dirty="0">
                <a:latin typeface="Proxima Nova"/>
                <a:cs typeface="Proxima Nova"/>
              </a:rPr>
              <a:t>.</a:t>
            </a:r>
            <a:r>
              <a:rPr lang="en-US" sz="2321" spc="363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Neque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spirans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solatium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elucidationem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magni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imperiosus</a:t>
            </a:r>
            <a:r>
              <a:rPr lang="en-US" sz="2321" spc="-29" dirty="0">
                <a:latin typeface="Proxima Nova"/>
                <a:cs typeface="Proxima Nova"/>
              </a:rPr>
              <a:t>.</a:t>
            </a:r>
            <a:endParaRPr lang="en-US" sz="2321" dirty="0">
              <a:latin typeface="Proxima Nova"/>
              <a:cs typeface="Proxima Nova"/>
            </a:endParaRPr>
          </a:p>
          <a:p>
            <a:pPr marL="36853" marR="14741" algn="l">
              <a:lnSpc>
                <a:spcPct val="104200"/>
              </a:lnSpc>
              <a:spcBef>
                <a:spcPts val="1233"/>
              </a:spcBef>
            </a:pPr>
            <a:r>
              <a:rPr sz="2321" dirty="0" err="1">
                <a:latin typeface="Proxima Nova"/>
                <a:cs typeface="Proxima Nova"/>
              </a:rPr>
              <a:t>Innociius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nibh</a:t>
            </a:r>
            <a:r>
              <a:rPr sz="2321" spc="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obesse</a:t>
            </a:r>
            <a:r>
              <a:rPr sz="2321" spc="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lius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pros-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pera</a:t>
            </a:r>
            <a:r>
              <a:rPr sz="2321" spc="46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at</a:t>
            </a:r>
            <a:r>
              <a:rPr sz="2321" spc="46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gloriosissime</a:t>
            </a:r>
            <a:r>
              <a:rPr sz="2321" spc="464" dirty="0">
                <a:latin typeface="Proxima Nova"/>
                <a:cs typeface="Proxima Nova"/>
              </a:rPr>
              <a:t> </a:t>
            </a:r>
            <a:r>
              <a:rPr sz="2321" spc="-29" dirty="0">
                <a:latin typeface="Proxima Nova"/>
                <a:cs typeface="Proxima Nova"/>
              </a:rPr>
              <a:t>delectus </a:t>
            </a:r>
            <a:r>
              <a:rPr sz="2321" dirty="0" err="1">
                <a:latin typeface="Proxima Nova"/>
                <a:cs typeface="Proxima Nova"/>
              </a:rPr>
              <a:t>si</a:t>
            </a:r>
            <a:r>
              <a:rPr sz="2321" spc="69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vulputate</a:t>
            </a:r>
            <a:r>
              <a:rPr sz="2321" spc="71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occidit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711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malevolis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esci</a:t>
            </a:r>
            <a:r>
              <a:rPr sz="2321" spc="450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dus</a:t>
            </a:r>
            <a:r>
              <a:rPr sz="2321" spc="450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consecatque</a:t>
            </a:r>
            <a:r>
              <a:rPr sz="2321" spc="450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eument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ped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maio</a:t>
            </a:r>
            <a:r>
              <a:rPr sz="2321" spc="-29" dirty="0">
                <a:latin typeface="Proxima Nova"/>
                <a:cs typeface="Proxima Nova"/>
              </a:rPr>
              <a:t>: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1035741" y="16249758"/>
            <a:ext cx="9999897" cy="1723764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902" b="1" u="sng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SECTION</a:t>
            </a:r>
            <a:r>
              <a:rPr sz="2902" b="1" u="sng" spc="-102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 </a:t>
            </a:r>
            <a:r>
              <a:rPr sz="2902" b="1" u="sng" spc="-73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02</a:t>
            </a:r>
            <a:endParaRPr sz="2902" dirty="0">
              <a:solidFill>
                <a:srgbClr val="1F3C7B"/>
              </a:solidFill>
              <a:latin typeface="Proxima Nova"/>
              <a:cs typeface="Proxima Nova"/>
            </a:endParaRPr>
          </a:p>
          <a:p>
            <a:pPr>
              <a:spcBef>
                <a:spcPts val="609"/>
              </a:spcBef>
            </a:pPr>
            <a:endParaRPr sz="2902" dirty="0">
              <a:latin typeface="Proxima Nova"/>
              <a:cs typeface="Proxima Nova"/>
            </a:endParaRPr>
          </a:p>
          <a:p>
            <a:pPr marL="36853" marR="14741">
              <a:lnSpc>
                <a:spcPct val="104200"/>
              </a:lnSpc>
            </a:pPr>
            <a:r>
              <a:rPr sz="2321" b="1" dirty="0">
                <a:latin typeface="Proxima Nova"/>
                <a:cs typeface="Proxima Nova"/>
              </a:rPr>
              <a:t>Objective:</a:t>
            </a:r>
            <a:r>
              <a:rPr sz="2321" b="1" spc="21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To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investigate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the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sublethal</a:t>
            </a:r>
            <a:r>
              <a:rPr sz="2321" spc="26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effects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of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microplastic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exposure</a:t>
            </a:r>
            <a:r>
              <a:rPr sz="2321" spc="247" dirty="0">
                <a:latin typeface="Proxima Nova"/>
                <a:cs typeface="Proxima Nova"/>
              </a:rPr>
              <a:t> </a:t>
            </a:r>
            <a:r>
              <a:rPr sz="2321" spc="-73" dirty="0">
                <a:latin typeface="Proxima Nova"/>
                <a:cs typeface="Proxima Nova"/>
              </a:rPr>
              <a:t>on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sected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aquatic,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quodio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el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mollendis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erunt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dus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assimin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cum</a:t>
            </a:r>
            <a:r>
              <a:rPr sz="2321" spc="-29" dirty="0">
                <a:latin typeface="Proxima Nova"/>
                <a:cs typeface="Proxima Nova"/>
              </a:rPr>
              <a:t> rerum.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29" name="object 1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54233" y="15468600"/>
            <a:ext cx="22601570" cy="0"/>
          </a:xfrm>
          <a:custGeom>
            <a:avLst/>
            <a:gdLst/>
            <a:ahLst/>
            <a:cxnLst/>
            <a:rect l="l" t="t" r="r" b="b"/>
            <a:pathLst>
              <a:path w="7788909">
                <a:moveTo>
                  <a:pt x="0" y="0"/>
                </a:moveTo>
                <a:lnTo>
                  <a:pt x="778841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30386246" y="13334970"/>
            <a:ext cx="3309345" cy="738742"/>
          </a:xfrm>
          <a:prstGeom prst="rect">
            <a:avLst/>
          </a:prstGeom>
        </p:spPr>
        <p:txBody>
          <a:bodyPr vert="horz" wrap="square" lIns="0" tIns="22111" rIns="0" bIns="0" rtlCol="0">
            <a:spAutoFit/>
          </a:bodyPr>
          <a:lstStyle/>
          <a:p>
            <a:pPr marL="36853" marR="14741">
              <a:lnSpc>
                <a:spcPct val="104200"/>
              </a:lnSpc>
              <a:spcBef>
                <a:spcPts val="174"/>
              </a:spcBef>
            </a:pPr>
            <a:r>
              <a:rPr sz="2321">
                <a:latin typeface="Proxima Nova"/>
                <a:cs typeface="Proxima Nova"/>
              </a:rPr>
              <a:t>*Ut</a:t>
            </a:r>
            <a:r>
              <a:rPr sz="2321" spc="406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officiis</a:t>
            </a:r>
            <a:r>
              <a:rPr sz="2321" spc="406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aut</a:t>
            </a:r>
            <a:r>
              <a:rPr sz="2321" spc="406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aut</a:t>
            </a:r>
            <a:r>
              <a:rPr sz="2321" spc="406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velici </a:t>
            </a:r>
            <a:r>
              <a:rPr sz="2321">
                <a:latin typeface="Proxima Nova"/>
                <a:cs typeface="Proxima Nova"/>
              </a:rPr>
              <a:t>utendio </a:t>
            </a:r>
            <a:r>
              <a:rPr sz="2321" spc="-29">
                <a:latin typeface="Proxima Nova"/>
                <a:cs typeface="Proxima Nova"/>
              </a:rPr>
              <a:t>ellestibus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31" name="object 1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23098" y="13268091"/>
            <a:ext cx="3231955" cy="0"/>
          </a:xfrm>
          <a:custGeom>
            <a:avLst/>
            <a:gdLst/>
            <a:ahLst/>
            <a:cxnLst/>
            <a:rect l="l" t="t" r="r" b="b"/>
            <a:pathLst>
              <a:path w="1113790">
                <a:moveTo>
                  <a:pt x="0" y="0"/>
                </a:moveTo>
                <a:lnTo>
                  <a:pt x="111354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30852126" y="11389707"/>
            <a:ext cx="2507805" cy="1465808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 marR="14741">
              <a:spcBef>
                <a:spcPts val="290"/>
              </a:spcBef>
            </a:pPr>
            <a:r>
              <a:rPr sz="2321">
                <a:latin typeface="Proxima Nova"/>
                <a:cs typeface="Proxima Nova"/>
              </a:rPr>
              <a:t>Congue </a:t>
            </a:r>
            <a:r>
              <a:rPr sz="2321" spc="-29">
                <a:latin typeface="Proxima Nova"/>
                <a:cs typeface="Proxima Nova"/>
              </a:rPr>
              <a:t>Lacus </a:t>
            </a:r>
            <a:r>
              <a:rPr sz="2321">
                <a:latin typeface="Proxima Nova"/>
                <a:cs typeface="Proxima Nova"/>
              </a:rPr>
              <a:t>Odoratus</a:t>
            </a:r>
            <a:r>
              <a:rPr sz="2321" spc="-102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Auctores Effecerunt</a:t>
            </a:r>
            <a:endParaRPr sz="2321">
              <a:latin typeface="Proxima Nova"/>
              <a:cs typeface="Proxima Nova"/>
            </a:endParaRPr>
          </a:p>
          <a:p>
            <a:pPr marL="36853"/>
            <a:r>
              <a:rPr sz="2321" spc="-29">
                <a:latin typeface="Proxima Nova"/>
                <a:cs typeface="Proxima Nova"/>
              </a:rPr>
              <a:t>Uidem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0395151" y="9449180"/>
            <a:ext cx="3276178" cy="1465808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 marR="14741">
              <a:spcBef>
                <a:spcPts val="290"/>
              </a:spcBef>
            </a:pPr>
            <a:r>
              <a:rPr sz="2321">
                <a:latin typeface="Proxima Nova Medium"/>
                <a:cs typeface="Proxima Nova Medium"/>
              </a:rPr>
              <a:t>Chart</a:t>
            </a:r>
            <a:r>
              <a:rPr sz="2321" spc="-29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A</a:t>
            </a:r>
            <a:r>
              <a:rPr sz="2321" spc="-29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-</a:t>
            </a:r>
            <a:r>
              <a:rPr sz="2321" spc="-15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Quis</a:t>
            </a:r>
            <a:r>
              <a:rPr sz="2321" spc="-29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ium</a:t>
            </a:r>
            <a:r>
              <a:rPr sz="2321" spc="-15">
                <a:latin typeface="Proxima Nova Medium"/>
                <a:cs typeface="Proxima Nova Medium"/>
              </a:rPr>
              <a:t> </a:t>
            </a:r>
            <a:r>
              <a:rPr sz="2321" spc="-29">
                <a:latin typeface="Proxima Nova Medium"/>
                <a:cs typeface="Proxima Nova Medium"/>
              </a:rPr>
              <a:t>accus </a:t>
            </a:r>
            <a:r>
              <a:rPr sz="2321">
                <a:latin typeface="Proxima Nova Medium"/>
                <a:cs typeface="Proxima Nova Medium"/>
              </a:rPr>
              <a:t>Icimodisiti</a:t>
            </a:r>
            <a:r>
              <a:rPr sz="2321" spc="-116">
                <a:latin typeface="Proxima Nova Medium"/>
                <a:cs typeface="Proxima Nova Medium"/>
              </a:rPr>
              <a:t> </a:t>
            </a:r>
            <a:r>
              <a:rPr sz="2321" spc="-29">
                <a:latin typeface="Proxima Nova Medium"/>
                <a:cs typeface="Proxima Nova Medium"/>
              </a:rPr>
              <a:t>deroreh </a:t>
            </a:r>
            <a:r>
              <a:rPr sz="2321">
                <a:latin typeface="Proxima Nova Medium"/>
                <a:cs typeface="Proxima Nova Medium"/>
              </a:rPr>
              <a:t>eniscid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ut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laut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>
                <a:latin typeface="Proxima Nova Medium"/>
                <a:cs typeface="Proxima Nova Medium"/>
              </a:rPr>
              <a:t>reritati</a:t>
            </a:r>
            <a:r>
              <a:rPr sz="2321" spc="-73">
                <a:latin typeface="Proxima Nova Medium"/>
                <a:cs typeface="Proxima Nova Medium"/>
              </a:rPr>
              <a:t> ut</a:t>
            </a:r>
            <a:r>
              <a:rPr sz="2321">
                <a:latin typeface="Proxima Nova Medium"/>
                <a:cs typeface="Proxima Nova Medium"/>
              </a:rPr>
              <a:t> officia</a:t>
            </a:r>
            <a:r>
              <a:rPr sz="2321" spc="-73">
                <a:latin typeface="Proxima Nova Medium"/>
                <a:cs typeface="Proxima Nova Medium"/>
              </a:rPr>
              <a:t> </a:t>
            </a:r>
            <a:r>
              <a:rPr sz="2321" spc="-29">
                <a:latin typeface="Proxima Nova Medium"/>
                <a:cs typeface="Proxima Nova Medium"/>
              </a:rPr>
              <a:t>ectotatibus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0281970" y="13958146"/>
            <a:ext cx="254282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spc="-145">
                <a:latin typeface="Proxima Nova"/>
                <a:cs typeface="Proxima Nova"/>
              </a:rPr>
              <a:t>0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8841752" y="9797363"/>
            <a:ext cx="641229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spc="-73">
                <a:latin typeface="Proxima Nova Medium"/>
                <a:cs typeface="Proxima Nova Medium"/>
              </a:rPr>
              <a:t>40%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5728755" y="10876990"/>
            <a:ext cx="641229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spc="-73">
                <a:latin typeface="Proxima Nova Medium"/>
                <a:cs typeface="Proxima Nova Medium"/>
              </a:rPr>
              <a:t>25%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4680967" y="11937454"/>
            <a:ext cx="648602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spc="-73">
                <a:latin typeface="Proxima Nova Medium"/>
                <a:cs typeface="Proxima Nova Medium"/>
              </a:rPr>
              <a:t>20%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3664139" y="13077226"/>
            <a:ext cx="573055" cy="39436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2321" spc="-73">
                <a:latin typeface="Proxima Nova Medium"/>
                <a:cs typeface="Proxima Nova Medium"/>
              </a:rPr>
              <a:t>15%</a:t>
            </a:r>
            <a:endParaRPr sz="2321">
              <a:latin typeface="Proxima Nova Medium"/>
              <a:cs typeface="Proxima Nova Medium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1075653" y="9398218"/>
            <a:ext cx="8184916" cy="5056278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 algn="just">
              <a:spcBef>
                <a:spcPts val="290"/>
              </a:spcBef>
            </a:pPr>
            <a:r>
              <a:rPr sz="2902" b="1" u="sng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SECTION</a:t>
            </a:r>
            <a:r>
              <a:rPr sz="2902" b="1" u="sng" spc="-102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 </a:t>
            </a:r>
            <a:r>
              <a:rPr sz="2902" b="1" u="sng" spc="-73" dirty="0">
                <a:solidFill>
                  <a:srgbClr val="1F3C7B"/>
                </a:solidFill>
                <a:uFill>
                  <a:solidFill>
                    <a:srgbClr val="1F3D7B"/>
                  </a:solidFill>
                </a:uFill>
                <a:latin typeface="Proxima Nova"/>
                <a:cs typeface="Proxima Nova"/>
              </a:rPr>
              <a:t>01</a:t>
            </a:r>
            <a:endParaRPr sz="2902" dirty="0">
              <a:solidFill>
                <a:srgbClr val="1F3C7B"/>
              </a:solidFill>
              <a:latin typeface="Proxima Nova"/>
              <a:cs typeface="Proxima Nova"/>
            </a:endParaRPr>
          </a:p>
          <a:p>
            <a:pPr>
              <a:spcBef>
                <a:spcPts val="696"/>
              </a:spcBef>
            </a:pPr>
            <a:endParaRPr sz="2902" dirty="0">
              <a:latin typeface="Proxima Nova"/>
              <a:cs typeface="Proxima Nova"/>
            </a:endParaRPr>
          </a:p>
          <a:p>
            <a:pPr marL="36853" marR="14741" algn="just">
              <a:lnSpc>
                <a:spcPct val="104200"/>
              </a:lnSpc>
              <a:spcBef>
                <a:spcPts val="15"/>
              </a:spcBef>
            </a:pPr>
            <a:r>
              <a:rPr sz="2321" b="1" dirty="0">
                <a:latin typeface="Proxima Nova"/>
                <a:cs typeface="Proxima Nova"/>
              </a:rPr>
              <a:t>Objective:</a:t>
            </a:r>
            <a:r>
              <a:rPr sz="2321" b="1" spc="27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Quidellique</a:t>
            </a:r>
            <a:r>
              <a:rPr sz="2321" spc="290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inis</a:t>
            </a:r>
            <a:r>
              <a:rPr sz="2321" spc="30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nimillupta</a:t>
            </a:r>
            <a:r>
              <a:rPr sz="2321" spc="290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cor</a:t>
            </a:r>
            <a:r>
              <a:rPr sz="2321" spc="290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sint</a:t>
            </a:r>
            <a:r>
              <a:rPr sz="2321" spc="30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290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ipsantecero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maiori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odis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si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odita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pudaecabore</a:t>
            </a:r>
            <a:r>
              <a:rPr sz="2321" spc="-29" dirty="0">
                <a:latin typeface="Proxima Nova"/>
                <a:cs typeface="Proxima Nova"/>
              </a:rPr>
              <a:t>.</a:t>
            </a:r>
            <a:endParaRPr sz="2321" dirty="0">
              <a:latin typeface="Proxima Nova"/>
              <a:cs typeface="Proxima Nova"/>
            </a:endParaRPr>
          </a:p>
          <a:p>
            <a:pPr>
              <a:spcBef>
                <a:spcPts val="566"/>
              </a:spcBef>
            </a:pPr>
            <a:endParaRPr sz="2321" dirty="0">
              <a:latin typeface="Proxima Nova"/>
              <a:cs typeface="Proxima Nova"/>
            </a:endParaRPr>
          </a:p>
          <a:p>
            <a:pPr marL="36853" algn="just">
              <a:spcBef>
                <a:spcPts val="15"/>
              </a:spcBef>
            </a:pPr>
            <a:r>
              <a:rPr sz="2321" b="1" dirty="0" err="1">
                <a:latin typeface="Proxima Nova"/>
                <a:cs typeface="Proxima Nova"/>
              </a:rPr>
              <a:t>Alterationes</a:t>
            </a:r>
            <a:r>
              <a:rPr sz="2321" b="1" spc="-87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Concernunt</a:t>
            </a:r>
            <a:r>
              <a:rPr sz="2321" b="1" spc="-87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te</a:t>
            </a:r>
            <a:r>
              <a:rPr sz="2321" b="1" spc="-87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Interpres</a:t>
            </a:r>
            <a:endParaRPr sz="2321" dirty="0">
              <a:latin typeface="Proxima Nova"/>
              <a:cs typeface="Proxima Nova"/>
            </a:endParaRPr>
          </a:p>
          <a:p>
            <a:pPr marL="35010" marR="16584" algn="just">
              <a:spcBef>
                <a:spcPts val="1233"/>
              </a:spcBef>
              <a:tabLst>
                <a:tab pos="453290" algn="l"/>
                <a:tab pos="460661" algn="l"/>
              </a:tabLst>
            </a:pPr>
            <a:r>
              <a:rPr lang="en-US" sz="2321" dirty="0">
                <a:solidFill>
                  <a:srgbClr val="205B4E"/>
                </a:solidFill>
                <a:latin typeface="Proxima Nova"/>
                <a:cs typeface="Proxima Nova"/>
              </a:rPr>
              <a:t>◼︎</a:t>
            </a:r>
            <a:r>
              <a:rPr lang="en-US" sz="2321" dirty="0">
                <a:latin typeface="Proxima Nova"/>
                <a:cs typeface="Proxima Nova"/>
              </a:rPr>
              <a:t>   </a:t>
            </a:r>
            <a:r>
              <a:rPr sz="2321" spc="-29" dirty="0" err="1">
                <a:latin typeface="Proxima Nova"/>
                <a:cs typeface="Proxima Nova"/>
              </a:rPr>
              <a:t>Laconice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Perennitatem</a:t>
            </a:r>
            <a:r>
              <a:rPr sz="2321" spc="-29" dirty="0">
                <a:latin typeface="Proxima Nova"/>
                <a:cs typeface="Proxima Nova"/>
              </a:rPr>
              <a:t>: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Subiectum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reddite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praevenire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73" dirty="0" err="1">
                <a:latin typeface="Proxima Nova"/>
                <a:cs typeface="Proxima Nova"/>
              </a:rPr>
              <a:t>est</a:t>
            </a:r>
            <a:r>
              <a:rPr sz="2321" dirty="0">
                <a:latin typeface="Proxima Nova"/>
                <a:cs typeface="Proxima Nova"/>
              </a:rPr>
              <a:t> ad</a:t>
            </a:r>
            <a:r>
              <a:rPr sz="2321" spc="37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concernunt</a:t>
            </a:r>
            <a:r>
              <a:rPr sz="2321" spc="392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dis</a:t>
            </a:r>
            <a:r>
              <a:rPr sz="2321" spc="39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dispositionem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392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Nunc</a:t>
            </a:r>
            <a:r>
              <a:rPr sz="2321" spc="37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occidentem</a:t>
            </a:r>
            <a:r>
              <a:rPr sz="2321" spc="392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post-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remitatem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pede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nisi,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ordinationis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te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nibh-enim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deliberatione</a:t>
            </a:r>
            <a:r>
              <a:rPr sz="2321" spc="-29" dirty="0">
                <a:latin typeface="Proxima Nova"/>
                <a:cs typeface="Proxima Nova"/>
              </a:rPr>
              <a:t>.</a:t>
            </a:r>
            <a:endParaRPr lang="en-US" sz="2321" dirty="0">
              <a:latin typeface="Proxima Nova"/>
              <a:cs typeface="Proxima Nova"/>
            </a:endParaRPr>
          </a:p>
          <a:p>
            <a:pPr marL="35010" marR="16584" algn="just">
              <a:spcBef>
                <a:spcPts val="1640"/>
              </a:spcBef>
              <a:tabLst>
                <a:tab pos="453290" algn="l"/>
                <a:tab pos="460661" algn="l"/>
              </a:tabLst>
            </a:pPr>
            <a:r>
              <a:rPr lang="en-US" sz="2321" dirty="0">
                <a:solidFill>
                  <a:srgbClr val="205B4E"/>
                </a:solidFill>
                <a:latin typeface="Proxima Nova"/>
                <a:cs typeface="Proxima Nova"/>
              </a:rPr>
              <a:t>◼︎</a:t>
            </a:r>
            <a:r>
              <a:rPr lang="en-US" sz="2321" dirty="0">
                <a:latin typeface="Proxima Nova"/>
                <a:cs typeface="Proxima Nova"/>
              </a:rPr>
              <a:t>   </a:t>
            </a:r>
            <a:r>
              <a:rPr lang="en-US" sz="2321" dirty="0" err="1">
                <a:latin typeface="Proxima Nova"/>
                <a:cs typeface="Proxima Nova"/>
              </a:rPr>
              <a:t>Consiliis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Buccis</a:t>
            </a:r>
            <a:r>
              <a:rPr lang="en-US" sz="2321" dirty="0">
                <a:latin typeface="Proxima Nova"/>
                <a:cs typeface="Proxima Nova"/>
              </a:rPr>
              <a:t>: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Potentissimos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mariae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te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portorium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eos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spc="-58" dirty="0" err="1">
                <a:latin typeface="Proxima Nova"/>
                <a:cs typeface="Proxima Nova"/>
              </a:rPr>
              <a:t>cras</a:t>
            </a:r>
            <a:r>
              <a:rPr lang="en-US" sz="2321" spc="-29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ipsa-salutis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duplici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ea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>
                <a:latin typeface="Proxima Nova"/>
                <a:cs typeface="Proxima Nova"/>
              </a:rPr>
              <a:t>liberum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subsolanea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spc="-29" dirty="0">
                <a:latin typeface="Proxima Nova"/>
                <a:cs typeface="Proxima Nova"/>
              </a:rPr>
              <a:t>rem</a:t>
            </a:r>
            <a:r>
              <a:rPr lang="en-US" sz="2321" spc="-58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quod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septem</a:t>
            </a:r>
            <a:r>
              <a:rPr lang="en-US" sz="2321" spc="-29" dirty="0">
                <a:latin typeface="Proxima Nova"/>
                <a:cs typeface="Proxima Nova"/>
              </a:rPr>
              <a:t>- </a:t>
            </a:r>
            <a:r>
              <a:rPr lang="en-US" sz="2321" dirty="0">
                <a:latin typeface="Proxima Nova"/>
                <a:cs typeface="Proxima Nova"/>
              </a:rPr>
              <a:t>bris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aut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dirty="0" err="1">
                <a:latin typeface="Proxima Nova"/>
                <a:cs typeface="Proxima Nova"/>
              </a:rPr>
              <a:t>experientia</a:t>
            </a:r>
            <a:r>
              <a:rPr lang="en-US" sz="2321" spc="-44" dirty="0">
                <a:latin typeface="Proxima Nova"/>
                <a:cs typeface="Proxima Nova"/>
              </a:rPr>
              <a:t> </a:t>
            </a:r>
            <a:r>
              <a:rPr lang="en-US" sz="2321" spc="-29" dirty="0" err="1">
                <a:latin typeface="Proxima Nova"/>
                <a:cs typeface="Proxima Nova"/>
              </a:rPr>
              <a:t>ultimam</a:t>
            </a:r>
            <a:r>
              <a:rPr lang="en-US" sz="2321" spc="-29" dirty="0">
                <a:latin typeface="Proxima Nova"/>
                <a:cs typeface="Proxima Nova"/>
              </a:rPr>
              <a:t>.</a:t>
            </a:r>
            <a:endParaRPr lang="en-US" sz="2321" dirty="0">
              <a:latin typeface="Proxima Nova"/>
              <a:cs typeface="Proxima Nov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1164791" y="7665833"/>
            <a:ext cx="2712333" cy="79633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4933" b="1" spc="-73" dirty="0">
                <a:solidFill>
                  <a:srgbClr val="FFFFFF"/>
                </a:solidFill>
                <a:latin typeface="Proxima Nova Extrabold"/>
                <a:cs typeface="Proxima Nova Extrabold"/>
              </a:rPr>
              <a:t>RESULTS</a:t>
            </a:r>
            <a:endParaRPr sz="4933" dirty="0">
              <a:latin typeface="Proxima Nova Extrabold"/>
              <a:cs typeface="Proxima Nova Extrabold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049678" y="29657190"/>
            <a:ext cx="6471280" cy="185367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>
              <a:spcBef>
                <a:spcPts val="290"/>
              </a:spcBef>
            </a:pPr>
            <a:r>
              <a:rPr sz="2321" b="1" spc="-29">
                <a:latin typeface="Proxima Nova"/>
                <a:cs typeface="Proxima Nova"/>
              </a:rPr>
              <a:t>Ignitatempos:</a:t>
            </a:r>
            <a:endParaRPr sz="2321">
              <a:latin typeface="Proxima Nova"/>
              <a:cs typeface="Proxima Nova"/>
            </a:endParaRPr>
          </a:p>
          <a:p>
            <a:pPr marR="14741" algn="just">
              <a:lnSpc>
                <a:spcPct val="104200"/>
              </a:lnSpc>
            </a:pPr>
            <a:r>
              <a:rPr sz="2321">
                <a:latin typeface="Proxima Nova"/>
                <a:cs typeface="Proxima Nova"/>
              </a:rPr>
              <a:t>Vidi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con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comnis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utesti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ipsandus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simin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nonsecto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oc-</a:t>
            </a:r>
            <a:r>
              <a:rPr sz="2321" spc="-29">
                <a:latin typeface="Proxima Nova"/>
                <a:cs typeface="Proxima Nova"/>
              </a:rPr>
              <a:t> cuptibus aceperum explibust </a:t>
            </a:r>
            <a:r>
              <a:rPr sz="2321">
                <a:latin typeface="Proxima Nova"/>
                <a:cs typeface="Proxima Nova"/>
              </a:rPr>
              <a:t>aut</a:t>
            </a:r>
            <a:r>
              <a:rPr sz="2321" spc="-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porum,</a:t>
            </a:r>
            <a:r>
              <a:rPr sz="2321" spc="-29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occus</a:t>
            </a:r>
            <a:r>
              <a:rPr sz="2321" spc="-29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aut</a:t>
            </a:r>
            <a:r>
              <a:rPr sz="2321">
                <a:latin typeface="Proxima Nova"/>
                <a:cs typeface="Proxima Nova"/>
              </a:rPr>
              <a:t> et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ellor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re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lab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istem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qui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blam,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cum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resci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ut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laborum </a:t>
            </a:r>
            <a:r>
              <a:rPr sz="2321">
                <a:latin typeface="Proxima Nova"/>
                <a:cs typeface="Proxima Nova"/>
              </a:rPr>
              <a:t>num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in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porion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reces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magnissecum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et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lant.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049678" y="26790956"/>
            <a:ext cx="6474965" cy="2225119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algn="just">
              <a:spcBef>
                <a:spcPts val="290"/>
              </a:spcBef>
            </a:pPr>
            <a:r>
              <a:rPr sz="2321" b="1">
                <a:latin typeface="Proxima Nova"/>
                <a:cs typeface="Proxima Nova"/>
              </a:rPr>
              <a:t>Lustitia</a:t>
            </a:r>
            <a:r>
              <a:rPr sz="2321" b="1" spc="-87">
                <a:latin typeface="Proxima Nova"/>
                <a:cs typeface="Proxima Nova"/>
              </a:rPr>
              <a:t> </a:t>
            </a:r>
            <a:r>
              <a:rPr sz="2321" b="1" spc="-29">
                <a:latin typeface="Proxima Nova"/>
                <a:cs typeface="Proxima Nova"/>
              </a:rPr>
              <a:t>Promotionem:</a:t>
            </a:r>
            <a:endParaRPr sz="2321">
              <a:latin typeface="Proxima Nova"/>
              <a:cs typeface="Proxima Nova"/>
            </a:endParaRPr>
          </a:p>
          <a:p>
            <a:pPr marR="14741" algn="just">
              <a:lnSpc>
                <a:spcPct val="104200"/>
              </a:lnSpc>
            </a:pPr>
            <a:r>
              <a:rPr sz="2321">
                <a:latin typeface="Proxima Nova"/>
                <a:cs typeface="Proxima Nova"/>
              </a:rPr>
              <a:t>Absolutissime</a:t>
            </a:r>
            <a:r>
              <a:rPr sz="2321" spc="62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nemo</a:t>
            </a:r>
            <a:r>
              <a:rPr sz="2321" spc="62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oppugnationem</a:t>
            </a:r>
            <a:r>
              <a:rPr sz="2321" spc="62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dis</a:t>
            </a:r>
            <a:r>
              <a:rPr sz="2321" spc="624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minim </a:t>
            </a:r>
            <a:r>
              <a:rPr sz="2321">
                <a:latin typeface="Proxima Nova"/>
                <a:cs typeface="Proxima Nova"/>
              </a:rPr>
              <a:t>dignissimos,</a:t>
            </a:r>
            <a:r>
              <a:rPr sz="2321" spc="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nibh,</a:t>
            </a:r>
            <a:r>
              <a:rPr sz="2321" spc="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per</a:t>
            </a:r>
            <a:r>
              <a:rPr sz="2321" spc="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earum</a:t>
            </a:r>
            <a:r>
              <a:rPr sz="2321" spc="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nobis</a:t>
            </a:r>
            <a:r>
              <a:rPr sz="2321" spc="15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Vivamus-</a:t>
            </a:r>
            <a:r>
              <a:rPr sz="2321" spc="-58">
                <a:latin typeface="Proxima Nova"/>
                <a:cs typeface="Proxima Nova"/>
              </a:rPr>
              <a:t>mod-</a:t>
            </a:r>
            <a:r>
              <a:rPr sz="2321">
                <a:latin typeface="Proxima Nova"/>
                <a:cs typeface="Proxima Nova"/>
              </a:rPr>
              <a:t> estius</a:t>
            </a:r>
            <a:r>
              <a:rPr sz="2321" spc="-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abiuravi consequature</a:t>
            </a:r>
            <a:r>
              <a:rPr sz="2321" spc="-1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(VERO) nec</a:t>
            </a:r>
            <a:r>
              <a:rPr sz="2321" spc="-15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pharetra </a:t>
            </a:r>
            <a:r>
              <a:rPr sz="2321">
                <a:latin typeface="Proxima Nova"/>
                <a:cs typeface="Proxima Nova"/>
              </a:rPr>
              <a:t>sequitur</a:t>
            </a:r>
            <a:r>
              <a:rPr sz="2321" spc="36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opprobrium</a:t>
            </a:r>
            <a:r>
              <a:rPr sz="2321" spc="37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(REM).</a:t>
            </a:r>
            <a:r>
              <a:rPr sz="2321" spc="37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Diam</a:t>
            </a:r>
            <a:r>
              <a:rPr sz="2321" spc="36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orator</a:t>
            </a:r>
            <a:r>
              <a:rPr sz="2321" spc="37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hofitico </a:t>
            </a:r>
            <a:r>
              <a:rPr sz="2321">
                <a:latin typeface="Proxima Nova"/>
                <a:cs typeface="Proxima Nova"/>
              </a:rPr>
              <a:t>nobilitas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armorum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per</a:t>
            </a:r>
            <a:r>
              <a:rPr sz="2321" spc="-44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modil.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049679" y="24466014"/>
            <a:ext cx="6480493" cy="185367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algn="just">
              <a:spcBef>
                <a:spcPts val="290"/>
              </a:spcBef>
            </a:pPr>
            <a:r>
              <a:rPr sz="2321" b="1">
                <a:latin typeface="Proxima Nova"/>
                <a:cs typeface="Proxima Nova"/>
              </a:rPr>
              <a:t>Opprobrium</a:t>
            </a:r>
            <a:r>
              <a:rPr sz="2321" b="1" spc="-131">
                <a:latin typeface="Proxima Nova"/>
                <a:cs typeface="Proxima Nova"/>
              </a:rPr>
              <a:t> </a:t>
            </a:r>
            <a:r>
              <a:rPr sz="2321" b="1" spc="-29">
                <a:latin typeface="Proxima Nova"/>
                <a:cs typeface="Proxima Nova"/>
              </a:rPr>
              <a:t>Scelerisque:</a:t>
            </a:r>
            <a:endParaRPr sz="2321">
              <a:latin typeface="Proxima Nova"/>
              <a:cs typeface="Proxima Nova"/>
            </a:endParaRPr>
          </a:p>
          <a:p>
            <a:pPr marR="14741" algn="just">
              <a:lnSpc>
                <a:spcPct val="104200"/>
              </a:lnSpc>
            </a:pPr>
            <a:r>
              <a:rPr sz="2321">
                <a:latin typeface="Proxima Nova"/>
                <a:cs typeface="Proxima Nova"/>
              </a:rPr>
              <a:t>Eu</a:t>
            </a:r>
            <a:r>
              <a:rPr sz="2321" spc="14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specialiter</a:t>
            </a:r>
            <a:r>
              <a:rPr sz="2321" spc="160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aut</a:t>
            </a:r>
            <a:r>
              <a:rPr sz="2321" spc="14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caelestis</a:t>
            </a:r>
            <a:r>
              <a:rPr sz="2321" spc="160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retitum</a:t>
            </a:r>
            <a:r>
              <a:rPr sz="2321" spc="160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si</a:t>
            </a:r>
            <a:r>
              <a:rPr sz="2321" spc="145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abdicationis </a:t>
            </a:r>
            <a:r>
              <a:rPr sz="2321" spc="-73">
                <a:latin typeface="Proxima Nova"/>
                <a:cs typeface="Proxima Nova"/>
              </a:rPr>
              <a:t>commodum,</a:t>
            </a:r>
            <a:r>
              <a:rPr sz="2321" spc="87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mutationem</a:t>
            </a:r>
            <a:r>
              <a:rPr sz="2321" spc="102">
                <a:latin typeface="Proxima Nova"/>
                <a:cs typeface="Proxima Nova"/>
              </a:rPr>
              <a:t> </a:t>
            </a:r>
            <a:r>
              <a:rPr sz="2321" spc="-58">
                <a:latin typeface="Proxima Nova"/>
                <a:cs typeface="Proxima Nova"/>
              </a:rPr>
              <a:t>abundanlia</a:t>
            </a:r>
            <a:r>
              <a:rPr sz="2321" spc="102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emolumentum </a:t>
            </a:r>
            <a:r>
              <a:rPr sz="2321">
                <a:latin typeface="Proxima Nova"/>
                <a:cs typeface="Proxima Nova"/>
              </a:rPr>
              <a:t>quod</a:t>
            </a:r>
            <a:r>
              <a:rPr sz="2321" spc="53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perpetuum</a:t>
            </a:r>
            <a:r>
              <a:rPr sz="2321" spc="53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se</a:t>
            </a:r>
            <a:r>
              <a:rPr sz="2321" spc="53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subiecta</a:t>
            </a:r>
            <a:r>
              <a:rPr sz="2321" spc="551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doloris</a:t>
            </a:r>
            <a:r>
              <a:rPr sz="2321" spc="53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nominum. </a:t>
            </a:r>
            <a:r>
              <a:rPr sz="2321">
                <a:latin typeface="Proxima Nova"/>
                <a:cs typeface="Proxima Nova"/>
              </a:rPr>
              <a:t>Saepe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heldonoriam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consensu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marorabunt.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049679" y="22137531"/>
            <a:ext cx="6480493" cy="1853671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algn="just">
              <a:spcBef>
                <a:spcPts val="290"/>
              </a:spcBef>
            </a:pPr>
            <a:r>
              <a:rPr sz="2321" b="1">
                <a:latin typeface="Proxima Nova"/>
                <a:cs typeface="Proxima Nova"/>
              </a:rPr>
              <a:t>Charitativum</a:t>
            </a:r>
            <a:r>
              <a:rPr sz="2321" b="1" spc="-145">
                <a:latin typeface="Proxima Nova"/>
                <a:cs typeface="Proxima Nova"/>
              </a:rPr>
              <a:t> </a:t>
            </a:r>
            <a:r>
              <a:rPr sz="2321" b="1" spc="-29">
                <a:latin typeface="Proxima Nova"/>
                <a:cs typeface="Proxima Nova"/>
              </a:rPr>
              <a:t>Gratnlor:</a:t>
            </a:r>
            <a:endParaRPr sz="2321">
              <a:latin typeface="Proxima Nova"/>
              <a:cs typeface="Proxima Nova"/>
            </a:endParaRPr>
          </a:p>
          <a:p>
            <a:pPr marR="14741" algn="just">
              <a:lnSpc>
                <a:spcPct val="104200"/>
              </a:lnSpc>
            </a:pPr>
            <a:r>
              <a:rPr sz="2321">
                <a:latin typeface="Proxima Nova"/>
                <a:cs typeface="Proxima Nova"/>
              </a:rPr>
              <a:t>Ac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discursus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sequentia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felis</a:t>
            </a:r>
            <a:r>
              <a:rPr sz="2321" spc="-7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bonorum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et</a:t>
            </a:r>
            <a:r>
              <a:rPr sz="2321" spc="-87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terrestres </a:t>
            </a:r>
            <a:r>
              <a:rPr sz="2321">
                <a:latin typeface="Proxima Nova"/>
                <a:cs typeface="Proxima Nova"/>
              </a:rPr>
              <a:t>nec</a:t>
            </a:r>
            <a:r>
              <a:rPr sz="2321" spc="72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tandem</a:t>
            </a:r>
            <a:r>
              <a:rPr sz="2321" spc="73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aversionem,</a:t>
            </a:r>
            <a:r>
              <a:rPr sz="2321" spc="73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disciplina</a:t>
            </a:r>
            <a:r>
              <a:rPr sz="2321" spc="725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uidem</a:t>
            </a:r>
            <a:r>
              <a:rPr sz="2321" spc="737">
                <a:latin typeface="Proxima Nova"/>
                <a:cs typeface="Proxima Nova"/>
              </a:rPr>
              <a:t> </a:t>
            </a:r>
            <a:r>
              <a:rPr sz="2321" spc="-73">
                <a:latin typeface="Proxima Nova"/>
                <a:cs typeface="Proxima Nova"/>
              </a:rPr>
              <a:t>nec</a:t>
            </a:r>
            <a:r>
              <a:rPr sz="2321">
                <a:latin typeface="Proxima Nova"/>
                <a:cs typeface="Proxima Nova"/>
              </a:rPr>
              <a:t> opponite</a:t>
            </a:r>
            <a:r>
              <a:rPr sz="2321" spc="36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commodi</a:t>
            </a:r>
            <a:r>
              <a:rPr sz="2321" spc="37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et</a:t>
            </a:r>
            <a:r>
              <a:rPr sz="2321" spc="363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occidas</a:t>
            </a:r>
            <a:r>
              <a:rPr sz="2321" spc="377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junctione.</a:t>
            </a:r>
            <a:r>
              <a:rPr sz="2321" spc="363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Neque </a:t>
            </a:r>
            <a:r>
              <a:rPr sz="2321">
                <a:latin typeface="Proxima Nova"/>
                <a:cs typeface="Proxima Nova"/>
              </a:rPr>
              <a:t>spirans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solatium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elucidationem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>
                <a:latin typeface="Proxima Nova"/>
                <a:cs typeface="Proxima Nova"/>
              </a:rPr>
              <a:t>magni</a:t>
            </a:r>
            <a:r>
              <a:rPr sz="2321" spc="-58">
                <a:latin typeface="Proxima Nova"/>
                <a:cs typeface="Proxima Nova"/>
              </a:rPr>
              <a:t> </a:t>
            </a:r>
            <a:r>
              <a:rPr sz="2321" spc="-29">
                <a:latin typeface="Proxima Nova"/>
                <a:cs typeface="Proxima Nova"/>
              </a:rPr>
              <a:t>imperiosus.</a:t>
            </a:r>
            <a:endParaRPr sz="2321">
              <a:latin typeface="Proxima Nova"/>
              <a:cs typeface="Proxima Nov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444389" y="18795465"/>
            <a:ext cx="8079887" cy="274244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R="16584" algn="just">
              <a:spcBef>
                <a:spcPts val="290"/>
              </a:spcBef>
              <a:buClr>
                <a:srgbClr val="215B4E"/>
              </a:buClr>
              <a:tabLst>
                <a:tab pos="429336" algn="l"/>
              </a:tabLst>
            </a:pPr>
            <a:r>
              <a:rPr lang="en-US" sz="2321" dirty="0">
                <a:solidFill>
                  <a:srgbClr val="205B4E"/>
                </a:solidFill>
                <a:latin typeface="Proxima Nova"/>
                <a:cs typeface="Proxima Nova"/>
              </a:rPr>
              <a:t>◼︎</a:t>
            </a:r>
            <a:r>
              <a:rPr lang="en-US" sz="2321" dirty="0">
                <a:latin typeface="Proxima Nova"/>
                <a:cs typeface="Proxima Nova"/>
              </a:rPr>
              <a:t>  </a:t>
            </a:r>
            <a:r>
              <a:rPr sz="2321" b="1" dirty="0">
                <a:latin typeface="Proxima Nova"/>
                <a:cs typeface="Proxima Nova"/>
              </a:rPr>
              <a:t>Diminuationem</a:t>
            </a:r>
            <a:r>
              <a:rPr sz="2321" b="1" spc="-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-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optio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gallicismum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sunt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apponemus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73" dirty="0" err="1">
                <a:latin typeface="Proxima Nova"/>
                <a:cs typeface="Proxima Nova"/>
              </a:rPr>
              <a:t>ut</a:t>
            </a:r>
            <a:r>
              <a:rPr sz="2321" dirty="0">
                <a:latin typeface="Proxima Nova"/>
                <a:cs typeface="Proxima Nova"/>
              </a:rPr>
              <a:t> partes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occidit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specie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accelerare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id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scandala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eros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obsequio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dirty="0">
                <a:latin typeface="Proxima Nova"/>
                <a:cs typeface="Proxima Nova"/>
              </a:rPr>
              <a:t>quos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nisibiliter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perltum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subordinatos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utrunique</a:t>
            </a:r>
            <a:endParaRPr sz="2321" dirty="0">
              <a:latin typeface="Proxima Nova"/>
              <a:cs typeface="Proxima Nova"/>
            </a:endParaRPr>
          </a:p>
          <a:p>
            <a:pPr marR="14741" algn="just">
              <a:spcBef>
                <a:spcPts val="1640"/>
              </a:spcBef>
              <a:buClr>
                <a:srgbClr val="215B4E"/>
              </a:buClr>
              <a:tabLst>
                <a:tab pos="538052" algn="l"/>
              </a:tabLst>
            </a:pPr>
            <a:r>
              <a:rPr lang="en-US" sz="2321" dirty="0">
                <a:solidFill>
                  <a:srgbClr val="205B4E"/>
                </a:solidFill>
                <a:latin typeface="Proxima Nova"/>
                <a:cs typeface="Proxima Nova"/>
              </a:rPr>
              <a:t>◼︎</a:t>
            </a:r>
            <a:r>
              <a:rPr lang="en-US" sz="2321" dirty="0">
                <a:latin typeface="Proxima Nova"/>
                <a:cs typeface="Proxima Nova"/>
              </a:rPr>
              <a:t> </a:t>
            </a:r>
            <a:r>
              <a:rPr sz="2321" b="1" dirty="0">
                <a:latin typeface="Proxima Nova"/>
                <a:cs typeface="Proxima Nova"/>
              </a:rPr>
              <a:t>Mirum</a:t>
            </a:r>
            <a:r>
              <a:rPr sz="2321" b="1" spc="377" dirty="0">
                <a:latin typeface="Proxima Nova"/>
                <a:cs typeface="Proxima Nova"/>
              </a:rPr>
              <a:t> </a:t>
            </a:r>
            <a:r>
              <a:rPr sz="2321" b="1" dirty="0">
                <a:latin typeface="Proxima Nova"/>
                <a:cs typeface="Proxima Nova"/>
              </a:rPr>
              <a:t>vitae</a:t>
            </a:r>
            <a:r>
              <a:rPr sz="2321" b="1" spc="392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duis</a:t>
            </a:r>
            <a:r>
              <a:rPr sz="2321" b="1" spc="392" dirty="0">
                <a:latin typeface="Proxima Nova"/>
                <a:cs typeface="Proxima Nova"/>
              </a:rPr>
              <a:t> </a:t>
            </a:r>
            <a:r>
              <a:rPr sz="2321" b="1" dirty="0">
                <a:latin typeface="Proxima Nova"/>
                <a:cs typeface="Proxima Nova"/>
              </a:rPr>
              <a:t>quo</a:t>
            </a:r>
            <a:r>
              <a:rPr sz="2321" b="1" spc="40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condimentum</a:t>
            </a:r>
            <a:r>
              <a:rPr sz="2321" spc="42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nemo</a:t>
            </a:r>
            <a:r>
              <a:rPr sz="2321" spc="421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v</a:t>
            </a:r>
            <a:r>
              <a:rPr sz="2321" spc="421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obligatorii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editur</a:t>
            </a:r>
            <a:r>
              <a:rPr sz="2321" dirty="0">
                <a:latin typeface="Proxima Nova"/>
                <a:cs typeface="Proxima Nova"/>
              </a:rPr>
              <a:t> in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rnentis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doloremque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parata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fuga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suspncta</a:t>
            </a:r>
            <a:r>
              <a:rPr sz="2321" spc="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moderno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leo</a:t>
            </a:r>
            <a:r>
              <a:rPr sz="2321" spc="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destitutum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depauperatio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8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rem</a:t>
            </a:r>
            <a:r>
              <a:rPr sz="2321" spc="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praestantissimum</a:t>
            </a:r>
            <a:r>
              <a:rPr sz="2321" spc="-29" dirty="0">
                <a:latin typeface="Proxima Nova"/>
                <a:cs typeface="Proxima Nova"/>
              </a:rPr>
              <a:t>.</a:t>
            </a:r>
            <a:r>
              <a:rPr sz="2321" spc="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Consequi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cusdae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venit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aut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odicipsani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consed</a:t>
            </a:r>
            <a:r>
              <a:rPr sz="2321" spc="-29" dirty="0">
                <a:latin typeface="Proxima Nova"/>
                <a:cs typeface="Proxima Nova"/>
              </a:rPr>
              <a:t>:</a:t>
            </a: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802056" y="8621462"/>
            <a:ext cx="9203372" cy="8105928"/>
          </a:xfrm>
          <a:prstGeom prst="rect">
            <a:avLst/>
          </a:prstGeom>
          <a:solidFill>
            <a:srgbClr val="215B4E">
              <a:alpha val="9999"/>
            </a:srgbClr>
          </a:solidFill>
        </p:spPr>
        <p:txBody>
          <a:bodyPr vert="horz" wrap="square" lIns="0" tIns="193475" rIns="0" bIns="0" rtlCol="0">
            <a:spAutoFit/>
          </a:bodyPr>
          <a:lstStyle/>
          <a:p>
            <a:pPr marL="528839" algn="just">
              <a:spcBef>
                <a:spcPts val="15"/>
              </a:spcBef>
            </a:pPr>
            <a:r>
              <a:rPr sz="2321" b="1" spc="-29" dirty="0">
                <a:latin typeface="Proxima Nova"/>
                <a:cs typeface="Proxima Nova"/>
              </a:rPr>
              <a:t>Diminuationem</a:t>
            </a:r>
            <a:r>
              <a:rPr sz="2321" b="1" spc="73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optio</a:t>
            </a:r>
            <a:r>
              <a:rPr sz="2321" b="1" spc="87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gallicismum</a:t>
            </a:r>
            <a:endParaRPr sz="2321" dirty="0">
              <a:latin typeface="Proxima Nova"/>
              <a:cs typeface="Proxima Nova"/>
            </a:endParaRPr>
          </a:p>
          <a:p>
            <a:pPr marL="525153" marR="604384" algn="just">
              <a:lnSpc>
                <a:spcPct val="104200"/>
              </a:lnSpc>
              <a:spcBef>
                <a:spcPts val="665"/>
              </a:spcBef>
            </a:pPr>
            <a:r>
              <a:rPr sz="2321" spc="-15" dirty="0" err="1">
                <a:latin typeface="Proxima Nova"/>
                <a:cs typeface="Proxima Nova"/>
              </a:rPr>
              <a:t>Apponemus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partes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occidit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specie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se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accelerare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id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scandala</a:t>
            </a:r>
            <a:r>
              <a:rPr sz="2321" spc="-15" dirty="0">
                <a:latin typeface="Proxima Nova"/>
                <a:cs typeface="Proxima Nova"/>
              </a:rPr>
              <a:t> eros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obsequio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spc="-15" dirty="0">
                <a:latin typeface="Proxima Nova"/>
                <a:cs typeface="Proxima Nova"/>
              </a:rPr>
              <a:t>quos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nisibiliter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perltum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subordinatos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utrunique</a:t>
            </a:r>
            <a:r>
              <a:rPr sz="2321" spc="-15" dirty="0">
                <a:latin typeface="Proxima Nova"/>
                <a:cs typeface="Proxima Nova"/>
              </a:rPr>
              <a:t>. </a:t>
            </a:r>
            <a:r>
              <a:rPr sz="2321" dirty="0">
                <a:latin typeface="Proxima Nova"/>
                <a:cs typeface="Proxima Nova"/>
              </a:rPr>
              <a:t>Mirum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vitae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duis</a:t>
            </a:r>
            <a:r>
              <a:rPr sz="2321" spc="-15" dirty="0">
                <a:latin typeface="Proxima Nova"/>
                <a:cs typeface="Proxima Nova"/>
              </a:rPr>
              <a:t> quo </a:t>
            </a:r>
            <a:r>
              <a:rPr sz="2321" spc="-15" dirty="0" err="1">
                <a:latin typeface="Proxima Nova"/>
                <a:cs typeface="Proxima Nova"/>
              </a:rPr>
              <a:t>condimentum</a:t>
            </a:r>
            <a:r>
              <a:rPr sz="2321" spc="-15" dirty="0">
                <a:latin typeface="Proxima Nova"/>
                <a:cs typeface="Proxima Nova"/>
              </a:rPr>
              <a:t> nemo </a:t>
            </a:r>
            <a:r>
              <a:rPr sz="2321" dirty="0">
                <a:latin typeface="Proxima Nova"/>
                <a:cs typeface="Proxima Nova"/>
              </a:rPr>
              <a:t>v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obligatorii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editur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87" dirty="0">
                <a:latin typeface="Proxima Nova"/>
                <a:cs typeface="Proxima Nova"/>
              </a:rPr>
              <a:t>in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rnenti</a:t>
            </a:r>
            <a:r>
              <a:rPr sz="2321" dirty="0" err="1">
                <a:latin typeface="Proxima Nova"/>
                <a:cs typeface="Proxima Nova"/>
              </a:rPr>
              <a:t>s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doloremque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parata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fuga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pncta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moderno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depauperatio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praestantissimum</a:t>
            </a:r>
            <a:endParaRPr sz="2321" dirty="0">
              <a:latin typeface="Proxima Nova"/>
              <a:cs typeface="Proxima Nova"/>
            </a:endParaRPr>
          </a:p>
          <a:p>
            <a:pPr>
              <a:spcBef>
                <a:spcPts val="696"/>
              </a:spcBef>
            </a:pPr>
            <a:endParaRPr sz="2321" dirty="0">
              <a:latin typeface="Proxima Nova"/>
              <a:cs typeface="Proxima Nova"/>
            </a:endParaRPr>
          </a:p>
          <a:p>
            <a:pPr marL="525153"/>
            <a:r>
              <a:rPr sz="2321" b="1" spc="-29" dirty="0" err="1">
                <a:latin typeface="Proxima Nova"/>
                <a:cs typeface="Proxima Nova"/>
              </a:rPr>
              <a:t>Gallicismum</a:t>
            </a:r>
            <a:endParaRPr sz="2321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r>
              <a:rPr sz="2321" dirty="0" err="1">
                <a:latin typeface="Proxima Nova"/>
                <a:cs typeface="Proxima Nova"/>
              </a:rPr>
              <a:t>Ucimet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eos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ad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ma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cuptatur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re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dolest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sandis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min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non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spc="-73" dirty="0" err="1">
                <a:latin typeface="Proxima Nova"/>
                <a:cs typeface="Proxima Nova"/>
              </a:rPr>
              <a:t>por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acia</a:t>
            </a:r>
            <a:r>
              <a:rPr sz="2321" spc="-10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cuscient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autem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fugiae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etur</a:t>
            </a:r>
            <a:r>
              <a:rPr sz="2321" spc="-10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atiberem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fugiam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ea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nonsedias</a:t>
            </a:r>
            <a:r>
              <a:rPr sz="2321" spc="-29" dirty="0">
                <a:latin typeface="Proxima Nova"/>
                <a:cs typeface="Proxima Nova"/>
              </a:rPr>
              <a:t>- </a:t>
            </a:r>
            <a:r>
              <a:rPr sz="2321" spc="-58" dirty="0">
                <a:latin typeface="Proxima Nova"/>
                <a:cs typeface="Proxima Nova"/>
              </a:rPr>
              <a:t>sum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autatur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auta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veresto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quatiosti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opta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quae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nisitataque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natiost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dirty="0" err="1">
                <a:latin typeface="Proxima Nova"/>
                <a:cs typeface="Proxima Nova"/>
              </a:rPr>
              <a:t>comnias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piciam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saped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millit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magnaturios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utecto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volorem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tem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sequid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quae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plicabo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Quis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evelisquis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spc="-73" dirty="0">
                <a:latin typeface="Proxima Nova"/>
                <a:cs typeface="Proxima Nova"/>
              </a:rPr>
              <a:t>mod</a:t>
            </a:r>
            <a:r>
              <a:rPr sz="2321" spc="1451" dirty="0">
                <a:latin typeface="Proxima Nova"/>
                <a:cs typeface="Proxima Nova"/>
              </a:rPr>
              <a:t> </a:t>
            </a:r>
            <a:r>
              <a:rPr sz="2321" spc="-87" dirty="0">
                <a:latin typeface="Proxima Nova"/>
                <a:cs typeface="Proxima Nova"/>
              </a:rPr>
              <a:t>ma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ne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vellit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volest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litiis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nonsecupti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nonsedit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in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nonsequi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solorum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facillu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ptatio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Iberum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harchil</a:t>
            </a:r>
            <a:r>
              <a:rPr sz="2321" spc="-29" dirty="0">
                <a:latin typeface="Proxima Nova"/>
                <a:cs typeface="Proxima Nova"/>
              </a:rPr>
              <a:t>.</a:t>
            </a: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49" name="object 149" descr="QR Code insertion area"/>
          <p:cNvSpPr/>
          <p:nvPr/>
        </p:nvSpPr>
        <p:spPr>
          <a:xfrm>
            <a:off x="30633146" y="30471056"/>
            <a:ext cx="1695210" cy="1761544"/>
          </a:xfrm>
          <a:custGeom>
            <a:avLst/>
            <a:gdLst/>
            <a:ahLst/>
            <a:cxnLst/>
            <a:rect l="l" t="t" r="r" b="b"/>
            <a:pathLst>
              <a:path w="584200" h="607059">
                <a:moveTo>
                  <a:pt x="184238" y="261619"/>
                </a:moveTo>
                <a:lnTo>
                  <a:pt x="83184" y="261619"/>
                </a:lnTo>
                <a:lnTo>
                  <a:pt x="83184" y="318769"/>
                </a:lnTo>
                <a:lnTo>
                  <a:pt x="109829" y="318769"/>
                </a:lnTo>
                <a:lnTo>
                  <a:pt x="109829" y="406399"/>
                </a:lnTo>
                <a:lnTo>
                  <a:pt x="0" y="406399"/>
                </a:lnTo>
                <a:lnTo>
                  <a:pt x="0" y="607059"/>
                </a:lnTo>
                <a:lnTo>
                  <a:pt x="193751" y="607059"/>
                </a:lnTo>
                <a:lnTo>
                  <a:pt x="193751" y="577849"/>
                </a:lnTo>
                <a:lnTo>
                  <a:pt x="27927" y="577849"/>
                </a:lnTo>
                <a:lnTo>
                  <a:pt x="27927" y="434339"/>
                </a:lnTo>
                <a:lnTo>
                  <a:pt x="528370" y="434339"/>
                </a:lnTo>
                <a:lnTo>
                  <a:pt x="528370" y="405129"/>
                </a:lnTo>
                <a:lnTo>
                  <a:pt x="473900" y="405129"/>
                </a:lnTo>
                <a:lnTo>
                  <a:pt x="473900" y="375919"/>
                </a:lnTo>
                <a:lnTo>
                  <a:pt x="500811" y="375919"/>
                </a:lnTo>
                <a:lnTo>
                  <a:pt x="500811" y="369569"/>
                </a:lnTo>
                <a:lnTo>
                  <a:pt x="270738" y="369569"/>
                </a:lnTo>
                <a:lnTo>
                  <a:pt x="259553" y="368299"/>
                </a:lnTo>
                <a:lnTo>
                  <a:pt x="249197" y="364489"/>
                </a:lnTo>
                <a:lnTo>
                  <a:pt x="238725" y="356869"/>
                </a:lnTo>
                <a:lnTo>
                  <a:pt x="227190" y="345439"/>
                </a:lnTo>
                <a:lnTo>
                  <a:pt x="207012" y="339089"/>
                </a:lnTo>
                <a:lnTo>
                  <a:pt x="191212" y="326389"/>
                </a:lnTo>
                <a:lnTo>
                  <a:pt x="180911" y="309879"/>
                </a:lnTo>
                <a:lnTo>
                  <a:pt x="177228" y="288289"/>
                </a:lnTo>
                <a:lnTo>
                  <a:pt x="181623" y="265429"/>
                </a:lnTo>
                <a:lnTo>
                  <a:pt x="184238" y="261619"/>
                </a:lnTo>
                <a:close/>
              </a:path>
              <a:path w="584200" h="607059">
                <a:moveTo>
                  <a:pt x="249593" y="494029"/>
                </a:moveTo>
                <a:lnTo>
                  <a:pt x="222897" y="494029"/>
                </a:lnTo>
                <a:lnTo>
                  <a:pt x="222897" y="607059"/>
                </a:lnTo>
                <a:lnTo>
                  <a:pt x="249593" y="607059"/>
                </a:lnTo>
                <a:lnTo>
                  <a:pt x="249593" y="494029"/>
                </a:lnTo>
                <a:close/>
              </a:path>
              <a:path w="584200" h="607059">
                <a:moveTo>
                  <a:pt x="332993" y="579119"/>
                </a:moveTo>
                <a:lnTo>
                  <a:pt x="306247" y="579119"/>
                </a:lnTo>
                <a:lnTo>
                  <a:pt x="306247" y="607059"/>
                </a:lnTo>
                <a:lnTo>
                  <a:pt x="332993" y="607059"/>
                </a:lnTo>
                <a:lnTo>
                  <a:pt x="332993" y="579119"/>
                </a:lnTo>
                <a:close/>
              </a:path>
              <a:path w="584200" h="607059">
                <a:moveTo>
                  <a:pt x="444677" y="549909"/>
                </a:moveTo>
                <a:lnTo>
                  <a:pt x="361632" y="549909"/>
                </a:lnTo>
                <a:lnTo>
                  <a:pt x="361632" y="607059"/>
                </a:lnTo>
                <a:lnTo>
                  <a:pt x="472376" y="607059"/>
                </a:lnTo>
                <a:lnTo>
                  <a:pt x="472376" y="579119"/>
                </a:lnTo>
                <a:lnTo>
                  <a:pt x="444677" y="579119"/>
                </a:lnTo>
                <a:lnTo>
                  <a:pt x="444677" y="549909"/>
                </a:lnTo>
                <a:close/>
              </a:path>
              <a:path w="584200" h="607059">
                <a:moveTo>
                  <a:pt x="528040" y="579119"/>
                </a:moveTo>
                <a:lnTo>
                  <a:pt x="501294" y="579119"/>
                </a:lnTo>
                <a:lnTo>
                  <a:pt x="501294" y="607059"/>
                </a:lnTo>
                <a:lnTo>
                  <a:pt x="528040" y="607059"/>
                </a:lnTo>
                <a:lnTo>
                  <a:pt x="528040" y="579119"/>
                </a:lnTo>
                <a:close/>
              </a:path>
              <a:path w="584200" h="607059">
                <a:moveTo>
                  <a:pt x="193751" y="494029"/>
                </a:moveTo>
                <a:lnTo>
                  <a:pt x="166115" y="494029"/>
                </a:lnTo>
                <a:lnTo>
                  <a:pt x="166115" y="577849"/>
                </a:lnTo>
                <a:lnTo>
                  <a:pt x="193751" y="577849"/>
                </a:lnTo>
                <a:lnTo>
                  <a:pt x="193751" y="494029"/>
                </a:lnTo>
                <a:close/>
              </a:path>
              <a:path w="584200" h="607059">
                <a:moveTo>
                  <a:pt x="583463" y="551179"/>
                </a:moveTo>
                <a:lnTo>
                  <a:pt x="556767" y="551179"/>
                </a:lnTo>
                <a:lnTo>
                  <a:pt x="556767" y="577849"/>
                </a:lnTo>
                <a:lnTo>
                  <a:pt x="583463" y="577849"/>
                </a:lnTo>
                <a:lnTo>
                  <a:pt x="583463" y="551179"/>
                </a:lnTo>
                <a:close/>
              </a:path>
              <a:path w="584200" h="607059">
                <a:moveTo>
                  <a:pt x="583679" y="435609"/>
                </a:moveTo>
                <a:lnTo>
                  <a:pt x="500125" y="435609"/>
                </a:lnTo>
                <a:lnTo>
                  <a:pt x="500125" y="463549"/>
                </a:lnTo>
                <a:lnTo>
                  <a:pt x="55905" y="463549"/>
                </a:lnTo>
                <a:lnTo>
                  <a:pt x="55905" y="549909"/>
                </a:lnTo>
                <a:lnTo>
                  <a:pt x="138290" y="549909"/>
                </a:lnTo>
                <a:lnTo>
                  <a:pt x="138290" y="494029"/>
                </a:lnTo>
                <a:lnTo>
                  <a:pt x="556526" y="494029"/>
                </a:lnTo>
                <a:lnTo>
                  <a:pt x="556526" y="462279"/>
                </a:lnTo>
                <a:lnTo>
                  <a:pt x="583679" y="462279"/>
                </a:lnTo>
                <a:lnTo>
                  <a:pt x="583679" y="435609"/>
                </a:lnTo>
                <a:close/>
              </a:path>
              <a:path w="584200" h="607059">
                <a:moveTo>
                  <a:pt x="361327" y="494029"/>
                </a:moveTo>
                <a:lnTo>
                  <a:pt x="334251" y="494029"/>
                </a:lnTo>
                <a:lnTo>
                  <a:pt x="334251" y="549909"/>
                </a:lnTo>
                <a:lnTo>
                  <a:pt x="361365" y="549909"/>
                </a:lnTo>
                <a:lnTo>
                  <a:pt x="361327" y="494029"/>
                </a:lnTo>
                <a:close/>
              </a:path>
              <a:path w="584200" h="607059">
                <a:moveTo>
                  <a:pt x="306120" y="494029"/>
                </a:moveTo>
                <a:lnTo>
                  <a:pt x="278155" y="494029"/>
                </a:lnTo>
                <a:lnTo>
                  <a:pt x="278155" y="520699"/>
                </a:lnTo>
                <a:lnTo>
                  <a:pt x="306120" y="520699"/>
                </a:lnTo>
                <a:lnTo>
                  <a:pt x="306120" y="494029"/>
                </a:lnTo>
                <a:close/>
              </a:path>
              <a:path w="584200" h="607059">
                <a:moveTo>
                  <a:pt x="444880" y="494029"/>
                </a:moveTo>
                <a:lnTo>
                  <a:pt x="389915" y="494029"/>
                </a:lnTo>
                <a:lnTo>
                  <a:pt x="389915" y="520699"/>
                </a:lnTo>
                <a:lnTo>
                  <a:pt x="444880" y="520699"/>
                </a:lnTo>
                <a:lnTo>
                  <a:pt x="444880" y="494029"/>
                </a:lnTo>
                <a:close/>
              </a:path>
              <a:path w="584200" h="607059">
                <a:moveTo>
                  <a:pt x="556526" y="494029"/>
                </a:moveTo>
                <a:lnTo>
                  <a:pt x="473265" y="494029"/>
                </a:lnTo>
                <a:lnTo>
                  <a:pt x="473265" y="520699"/>
                </a:lnTo>
                <a:lnTo>
                  <a:pt x="556526" y="520699"/>
                </a:lnTo>
                <a:lnTo>
                  <a:pt x="556526" y="494029"/>
                </a:lnTo>
                <a:close/>
              </a:path>
              <a:path w="584200" h="607059">
                <a:moveTo>
                  <a:pt x="583679" y="434339"/>
                </a:moveTo>
                <a:lnTo>
                  <a:pt x="109829" y="434339"/>
                </a:lnTo>
                <a:lnTo>
                  <a:pt x="109829" y="463549"/>
                </a:lnTo>
                <a:lnTo>
                  <a:pt x="473900" y="463549"/>
                </a:lnTo>
                <a:lnTo>
                  <a:pt x="473900" y="435609"/>
                </a:lnTo>
                <a:lnTo>
                  <a:pt x="583679" y="435609"/>
                </a:lnTo>
                <a:lnTo>
                  <a:pt x="583679" y="434339"/>
                </a:lnTo>
                <a:close/>
              </a:path>
              <a:path w="584200" h="607059">
                <a:moveTo>
                  <a:pt x="556234" y="347979"/>
                </a:moveTo>
                <a:lnTo>
                  <a:pt x="528637" y="347979"/>
                </a:lnTo>
                <a:lnTo>
                  <a:pt x="528637" y="405129"/>
                </a:lnTo>
                <a:lnTo>
                  <a:pt x="556234" y="405129"/>
                </a:lnTo>
                <a:lnTo>
                  <a:pt x="556234" y="347979"/>
                </a:lnTo>
                <a:close/>
              </a:path>
              <a:path w="584200" h="607059">
                <a:moveTo>
                  <a:pt x="82918" y="318769"/>
                </a:moveTo>
                <a:lnTo>
                  <a:pt x="55791" y="318769"/>
                </a:lnTo>
                <a:lnTo>
                  <a:pt x="55791" y="375919"/>
                </a:lnTo>
                <a:lnTo>
                  <a:pt x="82918" y="375919"/>
                </a:lnTo>
                <a:lnTo>
                  <a:pt x="82918" y="318769"/>
                </a:lnTo>
                <a:close/>
              </a:path>
              <a:path w="584200" h="607059">
                <a:moveTo>
                  <a:pt x="312889" y="342899"/>
                </a:moveTo>
                <a:lnTo>
                  <a:pt x="288620" y="342899"/>
                </a:lnTo>
                <a:lnTo>
                  <a:pt x="299618" y="355599"/>
                </a:lnTo>
                <a:lnTo>
                  <a:pt x="293791" y="361949"/>
                </a:lnTo>
                <a:lnTo>
                  <a:pt x="286950" y="365759"/>
                </a:lnTo>
                <a:lnTo>
                  <a:pt x="279222" y="368299"/>
                </a:lnTo>
                <a:lnTo>
                  <a:pt x="270738" y="369569"/>
                </a:lnTo>
                <a:lnTo>
                  <a:pt x="500811" y="369569"/>
                </a:lnTo>
                <a:lnTo>
                  <a:pt x="500811" y="344169"/>
                </a:lnTo>
                <a:lnTo>
                  <a:pt x="312889" y="344169"/>
                </a:lnTo>
                <a:lnTo>
                  <a:pt x="312889" y="342899"/>
                </a:lnTo>
                <a:close/>
              </a:path>
              <a:path w="584200" h="607059">
                <a:moveTo>
                  <a:pt x="473900" y="231139"/>
                </a:moveTo>
                <a:lnTo>
                  <a:pt x="235750" y="231139"/>
                </a:lnTo>
                <a:lnTo>
                  <a:pt x="259076" y="234949"/>
                </a:lnTo>
                <a:lnTo>
                  <a:pt x="277617" y="247649"/>
                </a:lnTo>
                <a:lnTo>
                  <a:pt x="289855" y="265429"/>
                </a:lnTo>
                <a:lnTo>
                  <a:pt x="294271" y="288289"/>
                </a:lnTo>
                <a:lnTo>
                  <a:pt x="291504" y="307339"/>
                </a:lnTo>
                <a:lnTo>
                  <a:pt x="283710" y="322579"/>
                </a:lnTo>
                <a:lnTo>
                  <a:pt x="271645" y="335279"/>
                </a:lnTo>
                <a:lnTo>
                  <a:pt x="256070" y="342899"/>
                </a:lnTo>
                <a:lnTo>
                  <a:pt x="261264" y="347979"/>
                </a:lnTo>
                <a:lnTo>
                  <a:pt x="265849" y="350519"/>
                </a:lnTo>
                <a:lnTo>
                  <a:pt x="277761" y="350519"/>
                </a:lnTo>
                <a:lnTo>
                  <a:pt x="283578" y="347979"/>
                </a:lnTo>
                <a:lnTo>
                  <a:pt x="288620" y="342899"/>
                </a:lnTo>
                <a:lnTo>
                  <a:pt x="312889" y="342899"/>
                </a:lnTo>
                <a:lnTo>
                  <a:pt x="312889" y="232409"/>
                </a:lnTo>
                <a:lnTo>
                  <a:pt x="473900" y="232409"/>
                </a:lnTo>
                <a:lnTo>
                  <a:pt x="473900" y="231139"/>
                </a:lnTo>
                <a:close/>
              </a:path>
              <a:path w="584200" h="607059">
                <a:moveTo>
                  <a:pt x="583742" y="290829"/>
                </a:moveTo>
                <a:lnTo>
                  <a:pt x="500570" y="290829"/>
                </a:lnTo>
                <a:lnTo>
                  <a:pt x="500570" y="318769"/>
                </a:lnTo>
                <a:lnTo>
                  <a:pt x="556488" y="318769"/>
                </a:lnTo>
                <a:lnTo>
                  <a:pt x="556488" y="347979"/>
                </a:lnTo>
                <a:lnTo>
                  <a:pt x="583742" y="347979"/>
                </a:lnTo>
                <a:lnTo>
                  <a:pt x="583742" y="290829"/>
                </a:lnTo>
                <a:close/>
              </a:path>
              <a:path w="584200" h="607059">
                <a:moveTo>
                  <a:pt x="360400" y="313689"/>
                </a:moveTo>
                <a:lnTo>
                  <a:pt x="337642" y="313689"/>
                </a:lnTo>
                <a:lnTo>
                  <a:pt x="337642" y="344169"/>
                </a:lnTo>
                <a:lnTo>
                  <a:pt x="381038" y="344169"/>
                </a:lnTo>
                <a:lnTo>
                  <a:pt x="360400" y="313689"/>
                </a:lnTo>
                <a:close/>
              </a:path>
              <a:path w="584200" h="607059">
                <a:moveTo>
                  <a:pt x="528281" y="232409"/>
                </a:moveTo>
                <a:lnTo>
                  <a:pt x="359181" y="232409"/>
                </a:lnTo>
                <a:lnTo>
                  <a:pt x="378493" y="236219"/>
                </a:lnTo>
                <a:lnTo>
                  <a:pt x="393118" y="243839"/>
                </a:lnTo>
                <a:lnTo>
                  <a:pt x="402386" y="256539"/>
                </a:lnTo>
                <a:lnTo>
                  <a:pt x="405625" y="273049"/>
                </a:lnTo>
                <a:lnTo>
                  <a:pt x="404143" y="284479"/>
                </a:lnTo>
                <a:lnTo>
                  <a:pt x="399842" y="294639"/>
                </a:lnTo>
                <a:lnTo>
                  <a:pt x="392932" y="302259"/>
                </a:lnTo>
                <a:lnTo>
                  <a:pt x="383628" y="308609"/>
                </a:lnTo>
                <a:lnTo>
                  <a:pt x="407619" y="344169"/>
                </a:lnTo>
                <a:lnTo>
                  <a:pt x="500811" y="344169"/>
                </a:lnTo>
                <a:lnTo>
                  <a:pt x="500811" y="318769"/>
                </a:lnTo>
                <a:lnTo>
                  <a:pt x="473900" y="318769"/>
                </a:lnTo>
                <a:lnTo>
                  <a:pt x="473900" y="290829"/>
                </a:lnTo>
                <a:lnTo>
                  <a:pt x="583742" y="290829"/>
                </a:lnTo>
                <a:lnTo>
                  <a:pt x="583742" y="260349"/>
                </a:lnTo>
                <a:lnTo>
                  <a:pt x="528281" y="260349"/>
                </a:lnTo>
                <a:lnTo>
                  <a:pt x="528281" y="232409"/>
                </a:lnTo>
                <a:close/>
              </a:path>
              <a:path w="584200" h="607059">
                <a:moveTo>
                  <a:pt x="235750" y="252729"/>
                </a:moveTo>
                <a:lnTo>
                  <a:pt x="222463" y="255269"/>
                </a:lnTo>
                <a:lnTo>
                  <a:pt x="211855" y="262889"/>
                </a:lnTo>
                <a:lnTo>
                  <a:pt x="204828" y="274319"/>
                </a:lnTo>
                <a:lnTo>
                  <a:pt x="202285" y="288289"/>
                </a:lnTo>
                <a:lnTo>
                  <a:pt x="204828" y="303529"/>
                </a:lnTo>
                <a:lnTo>
                  <a:pt x="211855" y="313689"/>
                </a:lnTo>
                <a:lnTo>
                  <a:pt x="222463" y="321309"/>
                </a:lnTo>
                <a:lnTo>
                  <a:pt x="235750" y="323849"/>
                </a:lnTo>
                <a:lnTo>
                  <a:pt x="249037" y="321309"/>
                </a:lnTo>
                <a:lnTo>
                  <a:pt x="259645" y="313689"/>
                </a:lnTo>
                <a:lnTo>
                  <a:pt x="266671" y="303529"/>
                </a:lnTo>
                <a:lnTo>
                  <a:pt x="269214" y="288289"/>
                </a:lnTo>
                <a:lnTo>
                  <a:pt x="266671" y="274319"/>
                </a:lnTo>
                <a:lnTo>
                  <a:pt x="259645" y="262889"/>
                </a:lnTo>
                <a:lnTo>
                  <a:pt x="249037" y="255269"/>
                </a:lnTo>
                <a:lnTo>
                  <a:pt x="235750" y="252729"/>
                </a:lnTo>
                <a:close/>
              </a:path>
              <a:path w="584200" h="607059">
                <a:moveTo>
                  <a:pt x="357809" y="253999"/>
                </a:moveTo>
                <a:lnTo>
                  <a:pt x="337642" y="253999"/>
                </a:lnTo>
                <a:lnTo>
                  <a:pt x="337642" y="292099"/>
                </a:lnTo>
                <a:lnTo>
                  <a:pt x="357809" y="292099"/>
                </a:lnTo>
                <a:lnTo>
                  <a:pt x="367746" y="290829"/>
                </a:lnTo>
                <a:lnTo>
                  <a:pt x="374861" y="287019"/>
                </a:lnTo>
                <a:lnTo>
                  <a:pt x="379139" y="281939"/>
                </a:lnTo>
                <a:lnTo>
                  <a:pt x="380568" y="273049"/>
                </a:lnTo>
                <a:lnTo>
                  <a:pt x="379139" y="265429"/>
                </a:lnTo>
                <a:lnTo>
                  <a:pt x="374861" y="259079"/>
                </a:lnTo>
                <a:lnTo>
                  <a:pt x="367746" y="255269"/>
                </a:lnTo>
                <a:lnTo>
                  <a:pt x="357809" y="253999"/>
                </a:lnTo>
                <a:close/>
              </a:path>
              <a:path w="584200" h="607059">
                <a:moveTo>
                  <a:pt x="473900" y="201929"/>
                </a:moveTo>
                <a:lnTo>
                  <a:pt x="109829" y="201929"/>
                </a:lnTo>
                <a:lnTo>
                  <a:pt x="109829" y="232409"/>
                </a:lnTo>
                <a:lnTo>
                  <a:pt x="114" y="232409"/>
                </a:lnTo>
                <a:lnTo>
                  <a:pt x="114" y="288289"/>
                </a:lnTo>
                <a:lnTo>
                  <a:pt x="55511" y="288289"/>
                </a:lnTo>
                <a:lnTo>
                  <a:pt x="55511" y="261619"/>
                </a:lnTo>
                <a:lnTo>
                  <a:pt x="184238" y="261619"/>
                </a:lnTo>
                <a:lnTo>
                  <a:pt x="193825" y="247649"/>
                </a:lnTo>
                <a:lnTo>
                  <a:pt x="212359" y="234949"/>
                </a:lnTo>
                <a:lnTo>
                  <a:pt x="235750" y="231139"/>
                </a:lnTo>
                <a:lnTo>
                  <a:pt x="473900" y="231139"/>
                </a:lnTo>
                <a:lnTo>
                  <a:pt x="473900" y="201929"/>
                </a:lnTo>
                <a:close/>
              </a:path>
              <a:path w="584200" h="607059">
                <a:moveTo>
                  <a:pt x="583742" y="232409"/>
                </a:moveTo>
                <a:lnTo>
                  <a:pt x="555993" y="232409"/>
                </a:lnTo>
                <a:lnTo>
                  <a:pt x="555993" y="260349"/>
                </a:lnTo>
                <a:lnTo>
                  <a:pt x="583742" y="260349"/>
                </a:lnTo>
                <a:lnTo>
                  <a:pt x="583742" y="232409"/>
                </a:lnTo>
                <a:close/>
              </a:path>
              <a:path w="584200" h="607059">
                <a:moveTo>
                  <a:pt x="193878" y="1269"/>
                </a:moveTo>
                <a:lnTo>
                  <a:pt x="177" y="1269"/>
                </a:lnTo>
                <a:lnTo>
                  <a:pt x="177" y="201929"/>
                </a:lnTo>
                <a:lnTo>
                  <a:pt x="583653" y="201929"/>
                </a:lnTo>
                <a:lnTo>
                  <a:pt x="583653" y="173989"/>
                </a:lnTo>
                <a:lnTo>
                  <a:pt x="473900" y="173989"/>
                </a:lnTo>
                <a:lnTo>
                  <a:pt x="473900" y="172719"/>
                </a:lnTo>
                <a:lnTo>
                  <a:pt x="27698" y="172719"/>
                </a:lnTo>
                <a:lnTo>
                  <a:pt x="27698" y="29209"/>
                </a:lnTo>
                <a:lnTo>
                  <a:pt x="193878" y="29209"/>
                </a:lnTo>
                <a:lnTo>
                  <a:pt x="193878" y="1269"/>
                </a:lnTo>
                <a:close/>
              </a:path>
              <a:path w="584200" h="607059">
                <a:moveTo>
                  <a:pt x="583653" y="29209"/>
                </a:moveTo>
                <a:lnTo>
                  <a:pt x="556005" y="29209"/>
                </a:lnTo>
                <a:lnTo>
                  <a:pt x="556005" y="173989"/>
                </a:lnTo>
                <a:lnTo>
                  <a:pt x="583653" y="173989"/>
                </a:lnTo>
                <a:lnTo>
                  <a:pt x="583653" y="29209"/>
                </a:lnTo>
                <a:close/>
              </a:path>
              <a:path w="584200" h="607059">
                <a:moveTo>
                  <a:pt x="138290" y="58419"/>
                </a:moveTo>
                <a:lnTo>
                  <a:pt x="55905" y="58419"/>
                </a:lnTo>
                <a:lnTo>
                  <a:pt x="55905" y="144779"/>
                </a:lnTo>
                <a:lnTo>
                  <a:pt x="109829" y="144779"/>
                </a:lnTo>
                <a:lnTo>
                  <a:pt x="109829" y="172719"/>
                </a:lnTo>
                <a:lnTo>
                  <a:pt x="473900" y="172719"/>
                </a:lnTo>
                <a:lnTo>
                  <a:pt x="473900" y="143509"/>
                </a:lnTo>
                <a:lnTo>
                  <a:pt x="528319" y="143509"/>
                </a:lnTo>
                <a:lnTo>
                  <a:pt x="528319" y="114299"/>
                </a:lnTo>
                <a:lnTo>
                  <a:pt x="138290" y="114299"/>
                </a:lnTo>
                <a:lnTo>
                  <a:pt x="138290" y="58419"/>
                </a:lnTo>
                <a:close/>
              </a:path>
              <a:path w="584200" h="607059">
                <a:moveTo>
                  <a:pt x="193878" y="29209"/>
                </a:moveTo>
                <a:lnTo>
                  <a:pt x="165900" y="29209"/>
                </a:lnTo>
                <a:lnTo>
                  <a:pt x="165900" y="114299"/>
                </a:lnTo>
                <a:lnTo>
                  <a:pt x="193878" y="114299"/>
                </a:lnTo>
                <a:lnTo>
                  <a:pt x="193878" y="29209"/>
                </a:lnTo>
                <a:close/>
              </a:path>
              <a:path w="584200" h="607059">
                <a:moveTo>
                  <a:pt x="277799" y="58419"/>
                </a:moveTo>
                <a:lnTo>
                  <a:pt x="222859" y="58419"/>
                </a:lnTo>
                <a:lnTo>
                  <a:pt x="222859" y="114299"/>
                </a:lnTo>
                <a:lnTo>
                  <a:pt x="277799" y="114299"/>
                </a:lnTo>
                <a:lnTo>
                  <a:pt x="277799" y="58419"/>
                </a:lnTo>
                <a:close/>
              </a:path>
              <a:path w="584200" h="607059">
                <a:moveTo>
                  <a:pt x="305473" y="1269"/>
                </a:moveTo>
                <a:lnTo>
                  <a:pt x="278079" y="1269"/>
                </a:lnTo>
                <a:lnTo>
                  <a:pt x="278079" y="58419"/>
                </a:lnTo>
                <a:lnTo>
                  <a:pt x="305206" y="58419"/>
                </a:lnTo>
                <a:lnTo>
                  <a:pt x="305206" y="114299"/>
                </a:lnTo>
                <a:lnTo>
                  <a:pt x="333451" y="114299"/>
                </a:lnTo>
                <a:lnTo>
                  <a:pt x="333451" y="29209"/>
                </a:lnTo>
                <a:lnTo>
                  <a:pt x="305473" y="29209"/>
                </a:lnTo>
                <a:lnTo>
                  <a:pt x="305473" y="1269"/>
                </a:lnTo>
                <a:close/>
              </a:path>
              <a:path w="584200" h="607059">
                <a:moveTo>
                  <a:pt x="583653" y="1269"/>
                </a:moveTo>
                <a:lnTo>
                  <a:pt x="389699" y="1269"/>
                </a:lnTo>
                <a:lnTo>
                  <a:pt x="389699" y="114299"/>
                </a:lnTo>
                <a:lnTo>
                  <a:pt x="417804" y="114299"/>
                </a:lnTo>
                <a:lnTo>
                  <a:pt x="417804" y="29209"/>
                </a:lnTo>
                <a:lnTo>
                  <a:pt x="583653" y="29209"/>
                </a:lnTo>
                <a:lnTo>
                  <a:pt x="583653" y="1269"/>
                </a:lnTo>
                <a:close/>
              </a:path>
              <a:path w="584200" h="607059">
                <a:moveTo>
                  <a:pt x="528319" y="58419"/>
                </a:moveTo>
                <a:lnTo>
                  <a:pt x="445630" y="58419"/>
                </a:lnTo>
                <a:lnTo>
                  <a:pt x="445630" y="114299"/>
                </a:lnTo>
                <a:lnTo>
                  <a:pt x="528319" y="114299"/>
                </a:lnTo>
                <a:lnTo>
                  <a:pt x="528319" y="58419"/>
                </a:lnTo>
                <a:close/>
              </a:path>
              <a:path w="584200" h="607059">
                <a:moveTo>
                  <a:pt x="360845" y="1269"/>
                </a:moveTo>
                <a:lnTo>
                  <a:pt x="333717" y="1269"/>
                </a:lnTo>
                <a:lnTo>
                  <a:pt x="333717" y="29209"/>
                </a:lnTo>
                <a:lnTo>
                  <a:pt x="360845" y="29209"/>
                </a:lnTo>
                <a:lnTo>
                  <a:pt x="360845" y="1269"/>
                </a:lnTo>
                <a:close/>
              </a:path>
              <a:path w="584200" h="607059">
                <a:moveTo>
                  <a:pt x="249415" y="0"/>
                </a:moveTo>
                <a:lnTo>
                  <a:pt x="222770" y="0"/>
                </a:lnTo>
                <a:lnTo>
                  <a:pt x="222770" y="27939"/>
                </a:lnTo>
                <a:lnTo>
                  <a:pt x="249415" y="27939"/>
                </a:lnTo>
                <a:lnTo>
                  <a:pt x="249415" y="0"/>
                </a:lnTo>
                <a:close/>
              </a:path>
            </a:pathLst>
          </a:custGeom>
          <a:solidFill>
            <a:srgbClr val="1F3D7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0" name="object 150"/>
          <p:cNvSpPr txBox="1"/>
          <p:nvPr/>
        </p:nvSpPr>
        <p:spPr>
          <a:xfrm>
            <a:off x="25976973" y="30927075"/>
            <a:ext cx="4011383" cy="662448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sz="4063" b="1" spc="-116" dirty="0">
                <a:solidFill>
                  <a:srgbClr val="1F3C7B"/>
                </a:solidFill>
                <a:latin typeface="Proxima Nova"/>
                <a:cs typeface="Proxima Nova"/>
              </a:rPr>
              <a:t>Read</a:t>
            </a:r>
            <a:r>
              <a:rPr sz="4063" b="1" spc="-174" dirty="0">
                <a:solidFill>
                  <a:srgbClr val="1F3C7B"/>
                </a:solidFill>
                <a:latin typeface="Proxima Nova"/>
                <a:cs typeface="Proxima Nova"/>
              </a:rPr>
              <a:t> </a:t>
            </a:r>
            <a:r>
              <a:rPr sz="4063" b="1" spc="-58" dirty="0">
                <a:solidFill>
                  <a:srgbClr val="1F3C7B"/>
                </a:solidFill>
                <a:latin typeface="Proxima Nova"/>
                <a:cs typeface="Proxima Nova"/>
              </a:rPr>
              <a:t>Full</a:t>
            </a:r>
            <a:r>
              <a:rPr sz="4063" b="1" spc="-160" dirty="0">
                <a:solidFill>
                  <a:srgbClr val="1F3C7B"/>
                </a:solidFill>
                <a:latin typeface="Proxima Nova"/>
                <a:cs typeface="Proxima Nova"/>
              </a:rPr>
              <a:t> </a:t>
            </a:r>
            <a:r>
              <a:rPr sz="4063" b="1" spc="-116" dirty="0">
                <a:solidFill>
                  <a:srgbClr val="1F3C7B"/>
                </a:solidFill>
                <a:latin typeface="Proxima Nova"/>
                <a:cs typeface="Proxima Nova"/>
              </a:rPr>
              <a:t>Paper</a:t>
            </a:r>
            <a:r>
              <a:rPr sz="4063" b="1" spc="-174" dirty="0">
                <a:solidFill>
                  <a:srgbClr val="1F3C7B"/>
                </a:solidFill>
                <a:latin typeface="Proxima Nova"/>
                <a:cs typeface="Proxima Nova"/>
              </a:rPr>
              <a:t> </a:t>
            </a:r>
            <a:r>
              <a:rPr sz="4063" spc="-145" dirty="0">
                <a:solidFill>
                  <a:srgbClr val="1F3C7B"/>
                </a:solidFill>
                <a:latin typeface="Proxima Nova Medium"/>
                <a:cs typeface="Proxima Nova Medium"/>
              </a:rPr>
              <a:t>⊲</a:t>
            </a:r>
            <a:endParaRPr sz="4063" dirty="0">
              <a:solidFill>
                <a:srgbClr val="1F3C7B"/>
              </a:solidFill>
              <a:latin typeface="Proxima Nova Medium"/>
              <a:cs typeface="Proxima Nova Medium"/>
            </a:endParaRPr>
          </a:p>
        </p:txBody>
      </p:sp>
      <p:sp>
        <p:nvSpPr>
          <p:cNvPr id="158" name="object 140">
            <a:extLst>
              <a:ext uri="{FF2B5EF4-FFF2-40B4-BE49-F238E27FC236}">
                <a16:creationId xmlns:a16="http://schemas.microsoft.com/office/drawing/2014/main" id="{7F4017C6-95A9-711B-6C07-EFDBD73A5B5F}"/>
              </a:ext>
            </a:extLst>
          </p:cNvPr>
          <p:cNvSpPr txBox="1"/>
          <p:nvPr/>
        </p:nvSpPr>
        <p:spPr>
          <a:xfrm>
            <a:off x="1444481" y="7654322"/>
            <a:ext cx="5019429" cy="79633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lang="en-US" sz="4933" b="1" spc="-73" dirty="0">
                <a:solidFill>
                  <a:srgbClr val="FFFFFF"/>
                </a:solidFill>
                <a:latin typeface="Proxima Nova Extrabold"/>
                <a:cs typeface="Proxima Nova Extrabold"/>
              </a:rPr>
              <a:t>INTRODUCTION</a:t>
            </a:r>
            <a:endParaRPr sz="4933" dirty="0">
              <a:latin typeface="Proxima Nova Extrabold"/>
              <a:cs typeface="Proxima Nova Extrabold"/>
            </a:endParaRPr>
          </a:p>
        </p:txBody>
      </p:sp>
      <p:sp>
        <p:nvSpPr>
          <p:cNvPr id="184" name="object 147">
            <a:extLst>
              <a:ext uri="{FF2B5EF4-FFF2-40B4-BE49-F238E27FC236}">
                <a16:creationId xmlns:a16="http://schemas.microsoft.com/office/drawing/2014/main" id="{91921A94-7325-7DF2-CC60-A357FADD97EF}"/>
              </a:ext>
            </a:extLst>
          </p:cNvPr>
          <p:cNvSpPr txBox="1"/>
          <p:nvPr/>
        </p:nvSpPr>
        <p:spPr>
          <a:xfrm>
            <a:off x="34422606" y="24640968"/>
            <a:ext cx="8707975" cy="7363032"/>
          </a:xfrm>
          <a:prstGeom prst="rect">
            <a:avLst/>
          </a:prstGeom>
          <a:solidFill>
            <a:srgbClr val="215B4E">
              <a:alpha val="9999"/>
            </a:srgbClr>
          </a:solidFill>
        </p:spPr>
        <p:txBody>
          <a:bodyPr vert="horz" wrap="square" lIns="0" tIns="193475" rIns="0" bIns="0" rtlCol="0">
            <a:spAutoFit/>
          </a:bodyPr>
          <a:lstStyle/>
          <a:p>
            <a:pPr marL="528839" algn="just">
              <a:spcBef>
                <a:spcPts val="15"/>
              </a:spcBef>
            </a:pPr>
            <a:r>
              <a:rPr sz="2321" b="1" spc="-29" dirty="0">
                <a:latin typeface="Proxima Nova"/>
                <a:cs typeface="Proxima Nova"/>
              </a:rPr>
              <a:t>Diminuationem</a:t>
            </a:r>
            <a:r>
              <a:rPr sz="2321" b="1" spc="73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optio</a:t>
            </a:r>
            <a:r>
              <a:rPr sz="2321" b="1" spc="87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gallicismum</a:t>
            </a:r>
            <a:endParaRPr sz="2321" dirty="0">
              <a:latin typeface="Proxima Nova"/>
              <a:cs typeface="Proxima Nova"/>
            </a:endParaRPr>
          </a:p>
          <a:p>
            <a:pPr marL="525153" marR="604384" algn="just">
              <a:lnSpc>
                <a:spcPct val="104200"/>
              </a:lnSpc>
              <a:spcBef>
                <a:spcPts val="665"/>
              </a:spcBef>
            </a:pPr>
            <a:r>
              <a:rPr sz="2321" spc="-15" dirty="0" err="1">
                <a:latin typeface="Proxima Nova"/>
                <a:cs typeface="Proxima Nova"/>
              </a:rPr>
              <a:t>Apponemus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partes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occidit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specie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se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accelerare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id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scandala</a:t>
            </a:r>
            <a:r>
              <a:rPr sz="2321" spc="-15" dirty="0">
                <a:latin typeface="Proxima Nova"/>
                <a:cs typeface="Proxima Nova"/>
              </a:rPr>
              <a:t> eros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obsequio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spc="-15" dirty="0">
                <a:latin typeface="Proxima Nova"/>
                <a:cs typeface="Proxima Nova"/>
              </a:rPr>
              <a:t>quos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nisibiliter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perltum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subordinatos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utrunique</a:t>
            </a:r>
            <a:r>
              <a:rPr sz="2321" spc="-15" dirty="0">
                <a:latin typeface="Proxima Nova"/>
                <a:cs typeface="Proxima Nova"/>
              </a:rPr>
              <a:t>. </a:t>
            </a:r>
            <a:r>
              <a:rPr sz="2321" dirty="0">
                <a:latin typeface="Proxima Nova"/>
                <a:cs typeface="Proxima Nova"/>
              </a:rPr>
              <a:t>Mirum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vitae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duis</a:t>
            </a:r>
            <a:r>
              <a:rPr sz="2321" spc="-15" dirty="0">
                <a:latin typeface="Proxima Nova"/>
                <a:cs typeface="Proxima Nova"/>
              </a:rPr>
              <a:t> quo </a:t>
            </a:r>
            <a:r>
              <a:rPr sz="2321" spc="-15" dirty="0" err="1">
                <a:latin typeface="Proxima Nova"/>
                <a:cs typeface="Proxima Nova"/>
              </a:rPr>
              <a:t>condimentum</a:t>
            </a:r>
            <a:r>
              <a:rPr sz="2321" spc="-15" dirty="0">
                <a:latin typeface="Proxima Nova"/>
                <a:cs typeface="Proxima Nova"/>
              </a:rPr>
              <a:t> nemo </a:t>
            </a:r>
            <a:r>
              <a:rPr sz="2321" dirty="0">
                <a:latin typeface="Proxima Nova"/>
                <a:cs typeface="Proxima Nova"/>
              </a:rPr>
              <a:t>v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obligatorii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editur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87" dirty="0">
                <a:latin typeface="Proxima Nova"/>
                <a:cs typeface="Proxima Nova"/>
              </a:rPr>
              <a:t>in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rnenti</a:t>
            </a:r>
            <a:r>
              <a:rPr sz="2321" dirty="0" err="1">
                <a:latin typeface="Proxima Nova"/>
                <a:cs typeface="Proxima Nova"/>
              </a:rPr>
              <a:t>s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doloremque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parata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fuga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pncta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moderno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depauperatio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praestantissimum</a:t>
            </a:r>
            <a:endParaRPr sz="2321" dirty="0">
              <a:latin typeface="Proxima Nova"/>
              <a:cs typeface="Proxima Nova"/>
            </a:endParaRPr>
          </a:p>
          <a:p>
            <a:pPr>
              <a:spcBef>
                <a:spcPts val="696"/>
              </a:spcBef>
            </a:pPr>
            <a:endParaRPr sz="2321" dirty="0">
              <a:latin typeface="Proxima Nova"/>
              <a:cs typeface="Proxima Nova"/>
            </a:endParaRPr>
          </a:p>
          <a:p>
            <a:pPr marL="525153"/>
            <a:r>
              <a:rPr sz="2321" b="1" spc="-29" dirty="0" err="1">
                <a:latin typeface="Proxima Nova"/>
                <a:cs typeface="Proxima Nova"/>
              </a:rPr>
              <a:t>Gallicismum</a:t>
            </a:r>
            <a:endParaRPr sz="2321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r>
              <a:rPr sz="2321" dirty="0" err="1">
                <a:latin typeface="Proxima Nova"/>
                <a:cs typeface="Proxima Nova"/>
              </a:rPr>
              <a:t>Ucimet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eos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ad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ma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cuptatur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re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dolest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sandis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min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non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spc="-73" dirty="0" err="1">
                <a:latin typeface="Proxima Nova"/>
                <a:cs typeface="Proxima Nova"/>
              </a:rPr>
              <a:t>por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acia</a:t>
            </a:r>
            <a:r>
              <a:rPr sz="2321" spc="-10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cuscient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autem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fugiae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etur</a:t>
            </a:r>
            <a:r>
              <a:rPr sz="2321" spc="-10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atiberem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fugiam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ea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nonsedias</a:t>
            </a:r>
            <a:r>
              <a:rPr sz="2321" spc="-29" dirty="0">
                <a:latin typeface="Proxima Nova"/>
                <a:cs typeface="Proxima Nova"/>
              </a:rPr>
              <a:t>- </a:t>
            </a:r>
            <a:r>
              <a:rPr sz="2321" spc="-58" dirty="0">
                <a:latin typeface="Proxima Nova"/>
                <a:cs typeface="Proxima Nova"/>
              </a:rPr>
              <a:t>sum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autatur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auta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veresto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quatiosti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opta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quae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nisitataque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natiost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dirty="0" err="1">
                <a:latin typeface="Proxima Nova"/>
                <a:cs typeface="Proxima Nova"/>
              </a:rPr>
              <a:t>comnias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piciam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saped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millit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magnaturios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utecto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volorem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tem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sequid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quae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plicabo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Quis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evelisquis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spc="-73" dirty="0">
                <a:latin typeface="Proxima Nova"/>
                <a:cs typeface="Proxima Nova"/>
              </a:rPr>
              <a:t>mod</a:t>
            </a:r>
            <a:r>
              <a:rPr sz="2321" spc="1451" dirty="0">
                <a:latin typeface="Proxima Nova"/>
                <a:cs typeface="Proxima Nova"/>
              </a:rPr>
              <a:t> </a:t>
            </a:r>
            <a:r>
              <a:rPr sz="2321" spc="-87" dirty="0">
                <a:latin typeface="Proxima Nova"/>
                <a:cs typeface="Proxima Nova"/>
              </a:rPr>
              <a:t>ma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ne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vellit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volest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litiis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nonsecupti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nonsedit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in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nonsequi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solorum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facillu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ptatio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Iberum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harchil</a:t>
            </a:r>
            <a:r>
              <a:rPr sz="2321" spc="-29" dirty="0">
                <a:latin typeface="Proxima Nova"/>
                <a:cs typeface="Proxima Nova"/>
              </a:rPr>
              <a:t>.</a:t>
            </a: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D0CCAE3-595C-E88E-B568-B6ADA7765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6851" y="17351604"/>
            <a:ext cx="9072615" cy="1002385"/>
          </a:xfrm>
          <a:prstGeom prst="rect">
            <a:avLst/>
          </a:prstGeom>
          <a:solidFill>
            <a:srgbClr val="205B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bject 140">
            <a:extLst>
              <a:ext uri="{FF2B5EF4-FFF2-40B4-BE49-F238E27FC236}">
                <a16:creationId xmlns:a16="http://schemas.microsoft.com/office/drawing/2014/main" id="{7292032D-179B-7F03-02FF-F8C390676E33}"/>
              </a:ext>
            </a:extLst>
          </p:cNvPr>
          <p:cNvSpPr txBox="1"/>
          <p:nvPr/>
        </p:nvSpPr>
        <p:spPr>
          <a:xfrm>
            <a:off x="1444481" y="17375283"/>
            <a:ext cx="5019429" cy="79633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lang="en-US" sz="4933" b="1" spc="-73" dirty="0">
                <a:solidFill>
                  <a:srgbClr val="FFFFFF"/>
                </a:solidFill>
                <a:latin typeface="Proxima Nova Extrabold"/>
                <a:cs typeface="Proxima Nova Extrabold"/>
              </a:rPr>
              <a:t>METHOD</a:t>
            </a:r>
            <a:endParaRPr sz="4933" dirty="0">
              <a:latin typeface="Proxima Nova Extrabold"/>
              <a:cs typeface="Proxima Nova Extrabold"/>
            </a:endParaRPr>
          </a:p>
        </p:txBody>
      </p:sp>
      <p:sp>
        <p:nvSpPr>
          <p:cNvPr id="163" name="object 109">
            <a:extLst>
              <a:ext uri="{FF2B5EF4-FFF2-40B4-BE49-F238E27FC236}">
                <a16:creationId xmlns:a16="http://schemas.microsoft.com/office/drawing/2014/main" id="{A2990A11-6B02-0BD2-04A6-727760248615}"/>
              </a:ext>
            </a:extLst>
          </p:cNvPr>
          <p:cNvSpPr txBox="1"/>
          <p:nvPr/>
        </p:nvSpPr>
        <p:spPr>
          <a:xfrm>
            <a:off x="10896600" y="26788821"/>
            <a:ext cx="6602623" cy="707075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lang="en-US" sz="4353" b="1" spc="-29" dirty="0">
                <a:solidFill>
                  <a:srgbClr val="FFFFFF"/>
                </a:solidFill>
                <a:latin typeface="Proxima Nova Extrabold"/>
                <a:cs typeface="Proxima Nova Extrabold"/>
              </a:rPr>
              <a:t>REFERENCES</a:t>
            </a:r>
            <a:endParaRPr sz="4353" dirty="0">
              <a:latin typeface="Proxima Nova Extrabold"/>
              <a:cs typeface="Proxima Nova Extrabold"/>
            </a:endParaRPr>
          </a:p>
        </p:txBody>
      </p:sp>
      <p:sp>
        <p:nvSpPr>
          <p:cNvPr id="164" name="object 16" descr="Line pointing to the second tier from bottom on inverted triangle.">
            <a:extLst>
              <a:ext uri="{FF2B5EF4-FFF2-40B4-BE49-F238E27FC236}">
                <a16:creationId xmlns:a16="http://schemas.microsoft.com/office/drawing/2014/main" id="{61CE3F2F-8ED8-DFD5-412F-3AAAC0B227F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6110884" y="23283053"/>
            <a:ext cx="1087146" cy="0"/>
          </a:xfrm>
          <a:custGeom>
            <a:avLst/>
            <a:gdLst/>
            <a:ahLst/>
            <a:cxnLst/>
            <a:rect l="l" t="t" r="r" b="b"/>
            <a:pathLst>
              <a:path w="374650">
                <a:moveTo>
                  <a:pt x="0" y="0"/>
                </a:moveTo>
                <a:lnTo>
                  <a:pt x="374637" y="0"/>
                </a:lnTo>
              </a:path>
            </a:pathLst>
          </a:custGeom>
          <a:ln w="12700">
            <a:solidFill>
              <a:srgbClr val="ACB8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21">
            <a:extLst>
              <a:ext uri="{FF2B5EF4-FFF2-40B4-BE49-F238E27FC236}">
                <a16:creationId xmlns:a16="http://schemas.microsoft.com/office/drawing/2014/main" id="{ECCC32B4-D25B-AB6D-40C8-2AE7DFD3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073111" y="23238200"/>
            <a:ext cx="75545" cy="75545"/>
          </a:xfrm>
          <a:custGeom>
            <a:avLst/>
            <a:gdLst/>
            <a:ahLst/>
            <a:cxnLst/>
            <a:rect l="l" t="t" r="r" b="b"/>
            <a:pathLst>
              <a:path w="26034" h="26034">
                <a:moveTo>
                  <a:pt x="20129" y="0"/>
                </a:moveTo>
                <a:lnTo>
                  <a:pt x="12966" y="0"/>
                </a:lnTo>
                <a:lnTo>
                  <a:pt x="5803" y="0"/>
                </a:lnTo>
                <a:lnTo>
                  <a:pt x="0" y="5803"/>
                </a:lnTo>
                <a:lnTo>
                  <a:pt x="0" y="20129"/>
                </a:lnTo>
                <a:lnTo>
                  <a:pt x="5803" y="25933"/>
                </a:lnTo>
                <a:lnTo>
                  <a:pt x="20129" y="25933"/>
                </a:lnTo>
                <a:lnTo>
                  <a:pt x="25933" y="20129"/>
                </a:lnTo>
                <a:lnTo>
                  <a:pt x="25933" y="5803"/>
                </a:lnTo>
                <a:lnTo>
                  <a:pt x="20129" y="0"/>
                </a:lnTo>
                <a:close/>
              </a:path>
            </a:pathLst>
          </a:custGeom>
          <a:solidFill>
            <a:srgbClr val="ACB8B4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205B4E"/>
              </a:solidFill>
            </a:endParaRP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81F9763B-4D5E-CEF5-B694-5C89EFDB9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11463" y="22106430"/>
            <a:ext cx="1274666" cy="8790935"/>
            <a:chOff x="492795" y="6917903"/>
            <a:chExt cx="439273" cy="3029515"/>
          </a:xfrm>
        </p:grpSpPr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7255B577-F984-5010-A8F5-47152864CD5F}"/>
                </a:ext>
              </a:extLst>
            </p:cNvPr>
            <p:cNvSpPr/>
            <p:nvPr/>
          </p:nvSpPr>
          <p:spPr>
            <a:xfrm>
              <a:off x="492795" y="9516690"/>
              <a:ext cx="430728" cy="430728"/>
            </a:xfrm>
            <a:prstGeom prst="ellipse">
              <a:avLst/>
            </a:prstGeom>
            <a:solidFill>
              <a:srgbClr val="1F3C7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27C379B5-2321-95BA-3D76-1D5D077984A5}"/>
                </a:ext>
              </a:extLst>
            </p:cNvPr>
            <p:cNvSpPr/>
            <p:nvPr/>
          </p:nvSpPr>
          <p:spPr>
            <a:xfrm>
              <a:off x="501340" y="8541513"/>
              <a:ext cx="430728" cy="430728"/>
            </a:xfrm>
            <a:prstGeom prst="ellipse">
              <a:avLst/>
            </a:prstGeom>
            <a:solidFill>
              <a:srgbClr val="1F3C7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AE4E9219-9BBA-D5A9-51C9-ADB5CFF93EBB}"/>
                </a:ext>
              </a:extLst>
            </p:cNvPr>
            <p:cNvSpPr/>
            <p:nvPr/>
          </p:nvSpPr>
          <p:spPr>
            <a:xfrm>
              <a:off x="495158" y="7739821"/>
              <a:ext cx="430728" cy="430728"/>
            </a:xfrm>
            <a:prstGeom prst="ellipse">
              <a:avLst/>
            </a:prstGeom>
            <a:solidFill>
              <a:srgbClr val="1F3C7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22805E31-06FD-F18C-D054-AE97DD1504F4}"/>
                </a:ext>
              </a:extLst>
            </p:cNvPr>
            <p:cNvSpPr/>
            <p:nvPr/>
          </p:nvSpPr>
          <p:spPr>
            <a:xfrm>
              <a:off x="494649" y="6917903"/>
              <a:ext cx="430728" cy="430728"/>
            </a:xfrm>
            <a:prstGeom prst="ellipse">
              <a:avLst/>
            </a:prstGeom>
            <a:solidFill>
              <a:srgbClr val="1F3C7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1847364" y="22196991"/>
            <a:ext cx="366678" cy="930405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>
              <a:spcBef>
                <a:spcPts val="290"/>
              </a:spcBef>
            </a:pPr>
            <a:r>
              <a:rPr sz="5804" b="1" spc="-145" dirty="0">
                <a:solidFill>
                  <a:srgbClr val="FFFFFF"/>
                </a:solidFill>
                <a:latin typeface="Proxima Nova Extrabold"/>
                <a:cs typeface="Proxima Nova Extrabold"/>
              </a:rPr>
              <a:t>1</a:t>
            </a:r>
            <a:endParaRPr sz="5804" dirty="0">
              <a:latin typeface="Proxima Nova Extrabold"/>
              <a:cs typeface="Proxima Nova Extrabol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825254" y="24583552"/>
            <a:ext cx="484609" cy="930405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>
              <a:spcBef>
                <a:spcPts val="290"/>
              </a:spcBef>
            </a:pPr>
            <a:r>
              <a:rPr sz="5804" b="1" spc="-145" dirty="0">
                <a:solidFill>
                  <a:srgbClr val="FFFFFF"/>
                </a:solidFill>
                <a:latin typeface="Proxima Nova Extrabold"/>
                <a:cs typeface="Proxima Nova Extrabold"/>
              </a:rPr>
              <a:t>2</a:t>
            </a:r>
            <a:endParaRPr sz="5804" dirty="0">
              <a:latin typeface="Proxima Nova Extrabold"/>
              <a:cs typeface="Proxima Nova Extrabold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827465" y="26931050"/>
            <a:ext cx="480924" cy="930405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>
              <a:spcBef>
                <a:spcPts val="290"/>
              </a:spcBef>
            </a:pPr>
            <a:r>
              <a:rPr sz="5804" b="1" spc="-145">
                <a:solidFill>
                  <a:srgbClr val="FFFFFF"/>
                </a:solidFill>
                <a:latin typeface="Proxima Nova Extrabold"/>
                <a:cs typeface="Proxima Nova Extrabold"/>
              </a:rPr>
              <a:t>3</a:t>
            </a:r>
            <a:endParaRPr sz="5804">
              <a:latin typeface="Proxima Nova Extrabold"/>
              <a:cs typeface="Proxima Nova Extrabold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785454" y="29765736"/>
            <a:ext cx="491979" cy="930405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>
              <a:spcBef>
                <a:spcPts val="290"/>
              </a:spcBef>
            </a:pPr>
            <a:r>
              <a:rPr sz="5804" b="1" spc="-145" dirty="0">
                <a:solidFill>
                  <a:srgbClr val="FFFFFF"/>
                </a:solidFill>
                <a:latin typeface="Proxima Nova Extrabold"/>
                <a:cs typeface="Proxima Nova Extrabold"/>
              </a:rPr>
              <a:t>4</a:t>
            </a:r>
            <a:endParaRPr sz="5804" dirty="0">
              <a:latin typeface="Proxima Nova Extrabold"/>
              <a:cs typeface="Proxima Nova Extrabold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63E2D0E-6C43-153B-8D58-D08FAFA86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052" y="7620000"/>
            <a:ext cx="201359" cy="1002385"/>
          </a:xfrm>
          <a:prstGeom prst="rect">
            <a:avLst/>
          </a:prstGeom>
          <a:solidFill>
            <a:srgbClr val="ACB8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CB8B4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A0C134D0-50CC-CE99-96A1-EBA4A4CD5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571253" y="14083608"/>
            <a:ext cx="8491395" cy="1002385"/>
          </a:xfrm>
          <a:prstGeom prst="rect">
            <a:avLst/>
          </a:prstGeom>
          <a:solidFill>
            <a:srgbClr val="205B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object 147">
            <a:extLst>
              <a:ext uri="{FF2B5EF4-FFF2-40B4-BE49-F238E27FC236}">
                <a16:creationId xmlns:a16="http://schemas.microsoft.com/office/drawing/2014/main" id="{055AB0A3-0B91-9D6A-F9F3-C3803C1FC4D5}"/>
              </a:ext>
            </a:extLst>
          </p:cNvPr>
          <p:cNvSpPr txBox="1"/>
          <p:nvPr/>
        </p:nvSpPr>
        <p:spPr>
          <a:xfrm>
            <a:off x="34422595" y="15085072"/>
            <a:ext cx="8640044" cy="8105928"/>
          </a:xfrm>
          <a:prstGeom prst="rect">
            <a:avLst/>
          </a:prstGeom>
          <a:solidFill>
            <a:srgbClr val="215B4E">
              <a:alpha val="9999"/>
            </a:srgbClr>
          </a:solidFill>
        </p:spPr>
        <p:txBody>
          <a:bodyPr vert="horz" wrap="square" lIns="0" tIns="193475" rIns="0" bIns="0" rtlCol="0">
            <a:spAutoFit/>
          </a:bodyPr>
          <a:lstStyle/>
          <a:p>
            <a:pPr marL="528839" algn="just">
              <a:spcBef>
                <a:spcPts val="15"/>
              </a:spcBef>
            </a:pPr>
            <a:r>
              <a:rPr sz="2321" b="1" spc="-29" dirty="0">
                <a:latin typeface="Proxima Nova"/>
                <a:cs typeface="Proxima Nova"/>
              </a:rPr>
              <a:t>Diminuationem</a:t>
            </a:r>
            <a:r>
              <a:rPr sz="2321" b="1" spc="73" dirty="0">
                <a:latin typeface="Proxima Nova"/>
                <a:cs typeface="Proxima Nova"/>
              </a:rPr>
              <a:t> </a:t>
            </a:r>
            <a:r>
              <a:rPr sz="2321" b="1" dirty="0" err="1">
                <a:latin typeface="Proxima Nova"/>
                <a:cs typeface="Proxima Nova"/>
              </a:rPr>
              <a:t>optio</a:t>
            </a:r>
            <a:r>
              <a:rPr sz="2321" b="1" spc="87" dirty="0">
                <a:latin typeface="Proxima Nova"/>
                <a:cs typeface="Proxima Nova"/>
              </a:rPr>
              <a:t> </a:t>
            </a:r>
            <a:r>
              <a:rPr sz="2321" b="1" spc="-29" dirty="0" err="1">
                <a:latin typeface="Proxima Nova"/>
                <a:cs typeface="Proxima Nova"/>
              </a:rPr>
              <a:t>gallicismum</a:t>
            </a:r>
            <a:endParaRPr sz="2321" dirty="0">
              <a:latin typeface="Proxima Nova"/>
              <a:cs typeface="Proxima Nova"/>
            </a:endParaRPr>
          </a:p>
          <a:p>
            <a:pPr marL="525153" marR="604384" algn="just">
              <a:lnSpc>
                <a:spcPct val="104200"/>
              </a:lnSpc>
              <a:spcBef>
                <a:spcPts val="665"/>
              </a:spcBef>
            </a:pPr>
            <a:r>
              <a:rPr sz="2321" spc="-15" dirty="0" err="1">
                <a:latin typeface="Proxima Nova"/>
                <a:cs typeface="Proxima Nova"/>
              </a:rPr>
              <a:t>Apponemus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partes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occidit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specie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se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accelerare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id</a:t>
            </a:r>
            <a:r>
              <a:rPr sz="2321" spc="58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scandala</a:t>
            </a:r>
            <a:r>
              <a:rPr sz="2321" spc="-15" dirty="0">
                <a:latin typeface="Proxima Nova"/>
                <a:cs typeface="Proxima Nova"/>
              </a:rPr>
              <a:t> eros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obsequio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spc="-15" dirty="0">
                <a:latin typeface="Proxima Nova"/>
                <a:cs typeface="Proxima Nova"/>
              </a:rPr>
              <a:t>quos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nisibiliter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perltum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subordinatos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utrunique</a:t>
            </a:r>
            <a:r>
              <a:rPr sz="2321" spc="-15" dirty="0">
                <a:latin typeface="Proxima Nova"/>
                <a:cs typeface="Proxima Nova"/>
              </a:rPr>
              <a:t>. </a:t>
            </a:r>
            <a:r>
              <a:rPr sz="2321" dirty="0">
                <a:latin typeface="Proxima Nova"/>
                <a:cs typeface="Proxima Nova"/>
              </a:rPr>
              <a:t>Mirum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vitae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duis</a:t>
            </a:r>
            <a:r>
              <a:rPr sz="2321" spc="-15" dirty="0">
                <a:latin typeface="Proxima Nova"/>
                <a:cs typeface="Proxima Nova"/>
              </a:rPr>
              <a:t> quo </a:t>
            </a:r>
            <a:r>
              <a:rPr sz="2321" spc="-15" dirty="0" err="1">
                <a:latin typeface="Proxima Nova"/>
                <a:cs typeface="Proxima Nova"/>
              </a:rPr>
              <a:t>condimentum</a:t>
            </a:r>
            <a:r>
              <a:rPr sz="2321" spc="-15" dirty="0">
                <a:latin typeface="Proxima Nova"/>
                <a:cs typeface="Proxima Nova"/>
              </a:rPr>
              <a:t> nemo </a:t>
            </a:r>
            <a:r>
              <a:rPr sz="2321" dirty="0">
                <a:latin typeface="Proxima Nova"/>
                <a:cs typeface="Proxima Nova"/>
              </a:rPr>
              <a:t>v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obligatorii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editur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87" dirty="0">
                <a:latin typeface="Proxima Nova"/>
                <a:cs typeface="Proxima Nova"/>
              </a:rPr>
              <a:t>in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rnenti</a:t>
            </a:r>
            <a:r>
              <a:rPr sz="2321" dirty="0" err="1">
                <a:latin typeface="Proxima Nova"/>
                <a:cs typeface="Proxima Nova"/>
              </a:rPr>
              <a:t>s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doloremque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parata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fuga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15" dirty="0">
                <a:latin typeface="Proxima Nova"/>
                <a:cs typeface="Proxima Nova"/>
              </a:rPr>
              <a:t>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pncta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moderno</a:t>
            </a:r>
            <a:r>
              <a:rPr sz="2321" spc="-18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depauperatio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15" dirty="0" err="1">
                <a:latin typeface="Proxima Nova"/>
                <a:cs typeface="Proxima Nova"/>
              </a:rPr>
              <a:t>praestantissimum</a:t>
            </a:r>
            <a:endParaRPr sz="2321" dirty="0">
              <a:latin typeface="Proxima Nova"/>
              <a:cs typeface="Proxima Nova"/>
            </a:endParaRPr>
          </a:p>
          <a:p>
            <a:pPr>
              <a:spcBef>
                <a:spcPts val="696"/>
              </a:spcBef>
            </a:pPr>
            <a:endParaRPr sz="2321" dirty="0">
              <a:latin typeface="Proxima Nova"/>
              <a:cs typeface="Proxima Nova"/>
            </a:endParaRPr>
          </a:p>
          <a:p>
            <a:pPr marL="525153"/>
            <a:r>
              <a:rPr sz="2321" b="1" spc="-29" dirty="0" err="1">
                <a:latin typeface="Proxima Nova"/>
                <a:cs typeface="Proxima Nova"/>
              </a:rPr>
              <a:t>Gallicismum</a:t>
            </a:r>
            <a:endParaRPr sz="2321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r>
              <a:rPr sz="2321" dirty="0" err="1">
                <a:latin typeface="Proxima Nova"/>
                <a:cs typeface="Proxima Nova"/>
              </a:rPr>
              <a:t>Ucimet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eos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ad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ma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cuptatur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re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dolest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sandis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min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non</a:t>
            </a:r>
            <a:r>
              <a:rPr sz="2321" spc="-58" dirty="0">
                <a:latin typeface="Proxima Nova"/>
                <a:cs typeface="Proxima Nova"/>
              </a:rPr>
              <a:t> </a:t>
            </a:r>
            <a:r>
              <a:rPr sz="2321" spc="-73" dirty="0" err="1">
                <a:latin typeface="Proxima Nova"/>
                <a:cs typeface="Proxima Nova"/>
              </a:rPr>
              <a:t>por</a:t>
            </a:r>
            <a:r>
              <a:rPr sz="2321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acia</a:t>
            </a:r>
            <a:r>
              <a:rPr sz="2321" spc="-10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cuscient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autem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fugiae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etur</a:t>
            </a:r>
            <a:r>
              <a:rPr sz="2321" spc="-102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atiberem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fugiam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ea</a:t>
            </a:r>
            <a:r>
              <a:rPr sz="2321" spc="-87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nonsedias</a:t>
            </a:r>
            <a:r>
              <a:rPr sz="2321" spc="-29" dirty="0">
                <a:latin typeface="Proxima Nova"/>
                <a:cs typeface="Proxima Nova"/>
              </a:rPr>
              <a:t>- </a:t>
            </a:r>
            <a:r>
              <a:rPr sz="2321" spc="-58" dirty="0">
                <a:latin typeface="Proxima Nova"/>
                <a:cs typeface="Proxima Nova"/>
              </a:rPr>
              <a:t>sum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autatur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auta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veresto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quatiosti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opta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quae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nisitataque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natiost</a:t>
            </a:r>
            <a:r>
              <a:rPr sz="2321" spc="-29" dirty="0">
                <a:latin typeface="Proxima Nova"/>
                <a:cs typeface="Proxima Nova"/>
              </a:rPr>
              <a:t>, </a:t>
            </a:r>
            <a:r>
              <a:rPr sz="2321" dirty="0" err="1">
                <a:latin typeface="Proxima Nova"/>
                <a:cs typeface="Proxima Nova"/>
              </a:rPr>
              <a:t>comnias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piciam</a:t>
            </a:r>
            <a:r>
              <a:rPr sz="2321" dirty="0">
                <a:latin typeface="Proxima Nova"/>
                <a:cs typeface="Proxima Nova"/>
              </a:rPr>
              <a:t>,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saped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millit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magnaturios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es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utecto</a:t>
            </a:r>
            <a:r>
              <a:rPr sz="2321" spc="-73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volorem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tem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sequid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ut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quae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plicabo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Quis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>
                <a:latin typeface="Proxima Nova"/>
                <a:cs typeface="Proxima Nova"/>
              </a:rPr>
              <a:t>et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evelisquis</a:t>
            </a:r>
            <a:r>
              <a:rPr sz="2321" spc="116" dirty="0">
                <a:latin typeface="Proxima Nova"/>
                <a:cs typeface="Proxima Nova"/>
              </a:rPr>
              <a:t> </a:t>
            </a:r>
            <a:r>
              <a:rPr sz="2321" spc="-73" dirty="0">
                <a:latin typeface="Proxima Nova"/>
                <a:cs typeface="Proxima Nova"/>
              </a:rPr>
              <a:t>mod</a:t>
            </a:r>
            <a:r>
              <a:rPr sz="2321" spc="1451" dirty="0">
                <a:latin typeface="Proxima Nova"/>
                <a:cs typeface="Proxima Nova"/>
              </a:rPr>
              <a:t> </a:t>
            </a:r>
            <a:r>
              <a:rPr sz="2321" spc="-87" dirty="0">
                <a:latin typeface="Proxima Nova"/>
                <a:cs typeface="Proxima Nova"/>
              </a:rPr>
              <a:t>ma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ne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vellit</a:t>
            </a:r>
            <a:r>
              <a:rPr sz="2321" spc="-29" dirty="0">
                <a:latin typeface="Proxima Nova"/>
                <a:cs typeface="Proxima Nova"/>
              </a:rPr>
              <a:t>,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volest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litiis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nonsecupti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 err="1">
                <a:latin typeface="Proxima Nova"/>
                <a:cs typeface="Proxima Nova"/>
              </a:rPr>
              <a:t>nonsedit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58" dirty="0">
                <a:latin typeface="Proxima Nova"/>
                <a:cs typeface="Proxima Nova"/>
              </a:rPr>
              <a:t>in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nonsequi</a:t>
            </a:r>
            <a:r>
              <a:rPr sz="2321" spc="-15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solorum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quam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facillu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ptatio</a:t>
            </a:r>
            <a:r>
              <a:rPr sz="2321" dirty="0">
                <a:latin typeface="Proxima Nova"/>
                <a:cs typeface="Proxima Nova"/>
              </a:rPr>
              <a:t>.</a:t>
            </a:r>
            <a:r>
              <a:rPr sz="2321" spc="-44" dirty="0">
                <a:latin typeface="Proxima Nova"/>
                <a:cs typeface="Proxima Nova"/>
              </a:rPr>
              <a:t> </a:t>
            </a:r>
            <a:r>
              <a:rPr sz="2321" dirty="0" err="1">
                <a:latin typeface="Proxima Nova"/>
                <a:cs typeface="Proxima Nova"/>
              </a:rPr>
              <a:t>Iberum</a:t>
            </a:r>
            <a:r>
              <a:rPr sz="2321" spc="-29" dirty="0">
                <a:latin typeface="Proxima Nova"/>
                <a:cs typeface="Proxima Nova"/>
              </a:rPr>
              <a:t> </a:t>
            </a:r>
            <a:r>
              <a:rPr sz="2321" spc="-29" dirty="0" err="1">
                <a:latin typeface="Proxima Nova"/>
                <a:cs typeface="Proxima Nova"/>
              </a:rPr>
              <a:t>harchil</a:t>
            </a:r>
            <a:r>
              <a:rPr sz="2321" spc="-29" dirty="0">
                <a:latin typeface="Proxima Nova"/>
                <a:cs typeface="Proxima Nova"/>
              </a:rPr>
              <a:t>.</a:t>
            </a: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lang="en-US" sz="2321" spc="-29" dirty="0">
              <a:latin typeface="Proxima Nova"/>
              <a:cs typeface="Proxima Nova"/>
            </a:endParaRPr>
          </a:p>
          <a:p>
            <a:pPr marL="525153" marR="600702" algn="just">
              <a:lnSpc>
                <a:spcPct val="104200"/>
              </a:lnSpc>
            </a:pPr>
            <a:endParaRPr sz="2321" dirty="0">
              <a:latin typeface="Proxima Nova"/>
              <a:cs typeface="Proxima Nova"/>
            </a:endParaRPr>
          </a:p>
        </p:txBody>
      </p:sp>
      <p:sp>
        <p:nvSpPr>
          <p:cNvPr id="181" name="object 140">
            <a:extLst>
              <a:ext uri="{FF2B5EF4-FFF2-40B4-BE49-F238E27FC236}">
                <a16:creationId xmlns:a16="http://schemas.microsoft.com/office/drawing/2014/main" id="{FF78AA48-241C-E847-4583-541684A13603}"/>
              </a:ext>
            </a:extLst>
          </p:cNvPr>
          <p:cNvSpPr txBox="1"/>
          <p:nvPr/>
        </p:nvSpPr>
        <p:spPr>
          <a:xfrm>
            <a:off x="35075998" y="14117931"/>
            <a:ext cx="5019429" cy="79633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lang="en-US" sz="4933" b="1" spc="-73" dirty="0">
                <a:solidFill>
                  <a:srgbClr val="FFFFFF"/>
                </a:solidFill>
                <a:latin typeface="Proxima Nova Extrabold"/>
                <a:cs typeface="Proxima Nova Extrabold"/>
              </a:rPr>
              <a:t>DISCUSSION</a:t>
            </a:r>
            <a:endParaRPr sz="4933" dirty="0">
              <a:latin typeface="Proxima Nova Extrabold"/>
              <a:cs typeface="Proxima Nova Extrabold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A9A9B9ED-C519-7895-4297-256C3CDA3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413815" y="14083608"/>
            <a:ext cx="221114" cy="1002385"/>
          </a:xfrm>
          <a:prstGeom prst="rect">
            <a:avLst/>
          </a:prstGeom>
          <a:solidFill>
            <a:srgbClr val="ACB8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CB8B4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A8D77D8-FFD9-70B8-9932-4BF9AC88D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639195" y="23639504"/>
            <a:ext cx="8491395" cy="1002385"/>
          </a:xfrm>
          <a:prstGeom prst="rect">
            <a:avLst/>
          </a:prstGeom>
          <a:solidFill>
            <a:srgbClr val="205B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object 140">
            <a:extLst>
              <a:ext uri="{FF2B5EF4-FFF2-40B4-BE49-F238E27FC236}">
                <a16:creationId xmlns:a16="http://schemas.microsoft.com/office/drawing/2014/main" id="{545EDF7E-4124-AA22-1010-9E007BC1D09D}"/>
              </a:ext>
            </a:extLst>
          </p:cNvPr>
          <p:cNvSpPr txBox="1"/>
          <p:nvPr/>
        </p:nvSpPr>
        <p:spPr>
          <a:xfrm>
            <a:off x="35143939" y="23673828"/>
            <a:ext cx="5019429" cy="796330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6853">
              <a:spcBef>
                <a:spcPts val="290"/>
              </a:spcBef>
            </a:pPr>
            <a:r>
              <a:rPr lang="en-US" sz="4933" b="1" spc="-73" dirty="0">
                <a:solidFill>
                  <a:srgbClr val="FFFFFF"/>
                </a:solidFill>
                <a:latin typeface="Proxima Nova Extrabold"/>
                <a:cs typeface="Proxima Nova Extrabold"/>
              </a:rPr>
              <a:t>CONCLUSION</a:t>
            </a:r>
            <a:endParaRPr sz="4933" dirty="0">
              <a:latin typeface="Proxima Nova Extrabold"/>
              <a:cs typeface="Proxima Nova Extrabold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DE6A0908-4809-9F12-F51E-B1DE139BEB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422607" y="23639504"/>
            <a:ext cx="248389" cy="1002385"/>
          </a:xfrm>
          <a:prstGeom prst="rect">
            <a:avLst/>
          </a:prstGeom>
          <a:solidFill>
            <a:srgbClr val="ACB8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CB8B4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AA426187-C003-53C6-BF52-9CA1BD0E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364" y="17351604"/>
            <a:ext cx="264743" cy="1002385"/>
          </a:xfrm>
          <a:prstGeom prst="rect">
            <a:avLst/>
          </a:prstGeom>
          <a:solidFill>
            <a:srgbClr val="ACB8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CB8B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CSU Research Presentation Colors">
      <a:dk1>
        <a:srgbClr val="205B4E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1135</Words>
  <Application>Microsoft Macintosh PowerPoint</Application>
  <PresentationFormat>Custom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Proxima Nova Extrabold</vt:lpstr>
      <vt:lpstr>Proxima Nova Medium</vt:lpstr>
      <vt:lpstr>Times New Roman</vt:lpstr>
      <vt:lpstr>Proxima Nova</vt:lpstr>
      <vt:lpstr>Calibri</vt:lpstr>
      <vt:lpstr>Office Theme</vt:lpstr>
      <vt:lpstr>Research Presentation Title Goes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Joshua Smith</cp:lastModifiedBy>
  <cp:revision>22</cp:revision>
  <dcterms:created xsi:type="dcterms:W3CDTF">2024-10-22T16:29:02Z</dcterms:created>
  <dcterms:modified xsi:type="dcterms:W3CDTF">2024-10-29T15:49:37Z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2024-10-22T00:00:00Z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2024-10-22T00:00:00Z</vt:filetime>
  </property>
  <property fmtid="{D5CDD505-2E9C-101B-9397-08002B2CF9AE}" pid="5" name="Producer">
    <vt:lpwstr>Adobe PDF Library 17.0</vt:lpwstr>
  </property>
</Properties>
</file>