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15125700" cy="10693400"/>
  <p:embeddedFontLst>
    <p:embeddedFont>
      <p:font typeface="Proxima Nova" panose="02000506030000020004" pitchFamily="2" charset="0"/>
      <p:regular r:id="rId3"/>
      <p:bold r:id="rId4"/>
      <p:italic r:id="rId5"/>
      <p:boldItalic r:id="rId6"/>
    </p:embeddedFont>
    <p:embeddedFont>
      <p:font typeface="Proxima Nova Black" panose="02000506030000020004" pitchFamily="2" charset="0"/>
      <p:bold r:id="rId7"/>
      <p:italic r:id="rId8"/>
      <p:boldItalic r:id="rId9"/>
    </p:embeddedFont>
    <p:embeddedFont>
      <p:font typeface="Proxima Nova Extrabold" panose="02000506030000020004" pitchFamily="2" charset="0"/>
      <p:bold r:id="rId10"/>
      <p:italic r:id="rId11"/>
      <p:boldItalic r:id="rId12"/>
    </p:embeddedFont>
    <p:embeddedFont>
      <p:font typeface="Proxima Nova Medium" panose="02000506030000020004" pitchFamily="2" charset="0"/>
      <p:regular r:id="rId13"/>
      <p:italic r:id="rId14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8866" userDrawn="1">
          <p15:clr>
            <a:srgbClr val="A4A3A4"/>
          </p15:clr>
        </p15:guide>
        <p15:guide id="2" pos="6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6"/>
    <p:restoredTop sz="94694"/>
  </p:normalViewPr>
  <p:slideViewPr>
    <p:cSldViewPr>
      <p:cViewPr>
        <p:scale>
          <a:sx n="32" d="100"/>
          <a:sy n="32" d="100"/>
        </p:scale>
        <p:origin x="-616" y="-1200"/>
      </p:cViewPr>
      <p:guideLst>
        <p:guide orient="horz" pos="8866"/>
        <p:guide pos="6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3048" y="955285"/>
            <a:ext cx="16301656" cy="2009461"/>
          </a:xfrm>
        </p:spPr>
        <p:txBody>
          <a:bodyPr lIns="0" tIns="0" rIns="0" bIns="0"/>
          <a:lstStyle>
            <a:lvl1pPr>
              <a:defRPr sz="13058" b="1" i="0">
                <a:solidFill>
                  <a:schemeClr val="bg1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B03AA5-6E2E-0CAA-0B6B-0AEA899BC414}"/>
              </a:ext>
            </a:extLst>
          </p:cNvPr>
          <p:cNvSpPr/>
          <p:nvPr userDrawn="1"/>
        </p:nvSpPr>
        <p:spPr>
          <a:xfrm rot="10800000">
            <a:off x="-26184" y="-28871"/>
            <a:ext cx="34682057" cy="80084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1F3C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1">
            <a:extLst>
              <a:ext uri="{FF2B5EF4-FFF2-40B4-BE49-F238E27FC236}">
                <a16:creationId xmlns:a16="http://schemas.microsoft.com/office/drawing/2014/main" id="{65BB4131-E266-1FCD-5A16-5580FD61A384}"/>
              </a:ext>
            </a:extLst>
          </p:cNvPr>
          <p:cNvSpPr/>
          <p:nvPr userDrawn="1"/>
        </p:nvSpPr>
        <p:spPr>
          <a:xfrm>
            <a:off x="12910380" y="1168372"/>
            <a:ext cx="0" cy="5971836"/>
          </a:xfrm>
          <a:custGeom>
            <a:avLst/>
            <a:gdLst/>
            <a:ahLst/>
            <a:cxnLst/>
            <a:rect l="l" t="t" r="r" b="b"/>
            <a:pathLst>
              <a:path h="1939925">
                <a:moveTo>
                  <a:pt x="0" y="0"/>
                </a:moveTo>
                <a:lnTo>
                  <a:pt x="0" y="1939925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80">
            <a:extLst>
              <a:ext uri="{FF2B5EF4-FFF2-40B4-BE49-F238E27FC236}">
                <a16:creationId xmlns:a16="http://schemas.microsoft.com/office/drawing/2014/main" id="{39E61BA7-8607-81B2-0432-AD1F107693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572" y="2401499"/>
            <a:ext cx="10427051" cy="3465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D0B25C-5049-BE17-F64A-55C1FA93188C}"/>
              </a:ext>
            </a:extLst>
          </p:cNvPr>
          <p:cNvSpPr/>
          <p:nvPr userDrawn="1"/>
        </p:nvSpPr>
        <p:spPr>
          <a:xfrm rot="10800000">
            <a:off x="-21244" y="30891285"/>
            <a:ext cx="25158844" cy="2027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1F3C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560" y="7571232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6" name="bg object 16"/>
          <p:cNvSpPr/>
          <p:nvPr/>
        </p:nvSpPr>
        <p:spPr>
          <a:xfrm>
            <a:off x="2" y="29300431"/>
            <a:ext cx="43891198" cy="3614378"/>
          </a:xfrm>
          <a:custGeom>
            <a:avLst/>
            <a:gdLst/>
            <a:ahLst/>
            <a:cxnLst/>
            <a:rect l="l" t="t" r="r" b="b"/>
            <a:pathLst>
              <a:path w="15119985" h="1174115">
                <a:moveTo>
                  <a:pt x="15119985" y="0"/>
                </a:moveTo>
                <a:lnTo>
                  <a:pt x="9262416" y="0"/>
                </a:lnTo>
                <a:lnTo>
                  <a:pt x="9211270" y="3670"/>
                </a:lnTo>
                <a:lnTo>
                  <a:pt x="9161668" y="14470"/>
                </a:lnTo>
                <a:lnTo>
                  <a:pt x="9114313" y="32078"/>
                </a:lnTo>
                <a:lnTo>
                  <a:pt x="9069907" y="56175"/>
                </a:lnTo>
                <a:lnTo>
                  <a:pt x="9029154" y="86440"/>
                </a:lnTo>
                <a:lnTo>
                  <a:pt x="8992756" y="122555"/>
                </a:lnTo>
                <a:lnTo>
                  <a:pt x="8745983" y="405257"/>
                </a:lnTo>
                <a:lnTo>
                  <a:pt x="8709585" y="441371"/>
                </a:lnTo>
                <a:lnTo>
                  <a:pt x="8668832" y="471636"/>
                </a:lnTo>
                <a:lnTo>
                  <a:pt x="8624426" y="495733"/>
                </a:lnTo>
                <a:lnTo>
                  <a:pt x="8577071" y="513341"/>
                </a:lnTo>
                <a:lnTo>
                  <a:pt x="8527469" y="524141"/>
                </a:lnTo>
                <a:lnTo>
                  <a:pt x="8476324" y="527812"/>
                </a:lnTo>
                <a:lnTo>
                  <a:pt x="0" y="527812"/>
                </a:lnTo>
                <a:lnTo>
                  <a:pt x="0" y="1173885"/>
                </a:lnTo>
                <a:lnTo>
                  <a:pt x="15119985" y="1173885"/>
                </a:lnTo>
                <a:lnTo>
                  <a:pt x="15119985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0"/>
            <a:ext cx="43876456" cy="7975479"/>
          </a:xfrm>
          <a:custGeom>
            <a:avLst/>
            <a:gdLst/>
            <a:ahLst/>
            <a:cxnLst/>
            <a:rect l="l" t="t" r="r" b="b"/>
            <a:pathLst>
              <a:path w="15120619" h="2590800">
                <a:moveTo>
                  <a:pt x="15120010" y="0"/>
                </a:moveTo>
                <a:lnTo>
                  <a:pt x="0" y="0"/>
                </a:lnTo>
                <a:lnTo>
                  <a:pt x="0" y="2590406"/>
                </a:lnTo>
                <a:lnTo>
                  <a:pt x="15120010" y="2590406"/>
                </a:lnTo>
                <a:lnTo>
                  <a:pt x="15120010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5295379" y="2989437"/>
            <a:ext cx="3427273" cy="4986629"/>
          </a:xfrm>
          <a:custGeom>
            <a:avLst/>
            <a:gdLst/>
            <a:ahLst/>
            <a:cxnLst/>
            <a:rect l="l" t="t" r="r" b="b"/>
            <a:pathLst>
              <a:path w="1181100" h="1619885">
                <a:moveTo>
                  <a:pt x="1074699" y="1619313"/>
                </a:moveTo>
                <a:lnTo>
                  <a:pt x="839622" y="1212138"/>
                </a:lnTo>
                <a:lnTo>
                  <a:pt x="249301" y="1212138"/>
                </a:lnTo>
                <a:lnTo>
                  <a:pt x="14224" y="1619313"/>
                </a:lnTo>
                <a:lnTo>
                  <a:pt x="1074699" y="1619313"/>
                </a:lnTo>
                <a:close/>
              </a:path>
              <a:path w="1181100" h="1619885">
                <a:moveTo>
                  <a:pt x="1180655" y="511238"/>
                </a:moveTo>
                <a:lnTo>
                  <a:pt x="885494" y="0"/>
                </a:lnTo>
                <a:lnTo>
                  <a:pt x="295160" y="0"/>
                </a:lnTo>
                <a:lnTo>
                  <a:pt x="0" y="511238"/>
                </a:lnTo>
                <a:lnTo>
                  <a:pt x="295160" y="1022477"/>
                </a:lnTo>
                <a:lnTo>
                  <a:pt x="885494" y="1022477"/>
                </a:lnTo>
                <a:lnTo>
                  <a:pt x="1180655" y="511238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8206828" y="1154097"/>
            <a:ext cx="3427273" cy="6820208"/>
          </a:xfrm>
          <a:custGeom>
            <a:avLst/>
            <a:gdLst/>
            <a:ahLst/>
            <a:cxnLst/>
            <a:rect l="l" t="t" r="r" b="b"/>
            <a:pathLst>
              <a:path w="1181100" h="2215515">
                <a:moveTo>
                  <a:pt x="1180655" y="1749209"/>
                </a:moveTo>
                <a:lnTo>
                  <a:pt x="885494" y="1237970"/>
                </a:lnTo>
                <a:lnTo>
                  <a:pt x="295160" y="1237970"/>
                </a:lnTo>
                <a:lnTo>
                  <a:pt x="0" y="1749209"/>
                </a:lnTo>
                <a:lnTo>
                  <a:pt x="269214" y="2215515"/>
                </a:lnTo>
                <a:lnTo>
                  <a:pt x="911453" y="2215515"/>
                </a:lnTo>
                <a:lnTo>
                  <a:pt x="1180655" y="1749209"/>
                </a:lnTo>
                <a:close/>
              </a:path>
              <a:path w="1181100" h="2215515">
                <a:moveTo>
                  <a:pt x="1180655" y="511238"/>
                </a:moveTo>
                <a:lnTo>
                  <a:pt x="885494" y="0"/>
                </a:lnTo>
                <a:lnTo>
                  <a:pt x="295160" y="0"/>
                </a:lnTo>
                <a:lnTo>
                  <a:pt x="0" y="511238"/>
                </a:lnTo>
                <a:lnTo>
                  <a:pt x="295160" y="1022477"/>
                </a:lnTo>
                <a:lnTo>
                  <a:pt x="885494" y="1022477"/>
                </a:lnTo>
                <a:lnTo>
                  <a:pt x="1180655" y="511238"/>
                </a:lnTo>
                <a:close/>
              </a:path>
            </a:pathLst>
          </a:custGeom>
          <a:solidFill>
            <a:srgbClr val="FFFFFF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1125429" y="37"/>
            <a:ext cx="2751031" cy="7975479"/>
          </a:xfrm>
          <a:custGeom>
            <a:avLst/>
            <a:gdLst/>
            <a:ahLst/>
            <a:cxnLst/>
            <a:rect l="l" t="t" r="r" b="b"/>
            <a:pathLst>
              <a:path w="948055" h="2590800">
                <a:moveTo>
                  <a:pt x="947432" y="2320074"/>
                </a:moveTo>
                <a:lnTo>
                  <a:pt x="885494" y="2212797"/>
                </a:lnTo>
                <a:lnTo>
                  <a:pt x="295173" y="2212797"/>
                </a:lnTo>
                <a:lnTo>
                  <a:pt x="77165" y="2590393"/>
                </a:lnTo>
                <a:lnTo>
                  <a:pt x="947432" y="2590393"/>
                </a:lnTo>
                <a:lnTo>
                  <a:pt x="947432" y="2320074"/>
                </a:lnTo>
                <a:close/>
              </a:path>
              <a:path w="948055" h="2590800">
                <a:moveTo>
                  <a:pt x="947432" y="1078357"/>
                </a:moveTo>
                <a:lnTo>
                  <a:pt x="885494" y="971092"/>
                </a:lnTo>
                <a:lnTo>
                  <a:pt x="295173" y="971092"/>
                </a:lnTo>
                <a:lnTo>
                  <a:pt x="0" y="1482331"/>
                </a:lnTo>
                <a:lnTo>
                  <a:pt x="295173" y="1993569"/>
                </a:lnTo>
                <a:lnTo>
                  <a:pt x="885494" y="1993569"/>
                </a:lnTo>
                <a:lnTo>
                  <a:pt x="947432" y="1886292"/>
                </a:lnTo>
                <a:lnTo>
                  <a:pt x="947432" y="1078357"/>
                </a:lnTo>
                <a:close/>
              </a:path>
              <a:path w="948055" h="2590800">
                <a:moveTo>
                  <a:pt x="947432" y="0"/>
                </a:moveTo>
                <a:lnTo>
                  <a:pt x="161671" y="0"/>
                </a:lnTo>
                <a:lnTo>
                  <a:pt x="0" y="280009"/>
                </a:lnTo>
                <a:lnTo>
                  <a:pt x="295173" y="791248"/>
                </a:lnTo>
                <a:lnTo>
                  <a:pt x="885494" y="791248"/>
                </a:lnTo>
                <a:lnTo>
                  <a:pt x="947432" y="683983"/>
                </a:lnTo>
                <a:lnTo>
                  <a:pt x="947432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8784214" y="0"/>
            <a:ext cx="2341970" cy="578613"/>
          </a:xfrm>
          <a:custGeom>
            <a:avLst/>
            <a:gdLst/>
            <a:ahLst/>
            <a:cxnLst/>
            <a:rect l="l" t="t" r="r" b="b"/>
            <a:pathLst>
              <a:path w="807084" h="187960">
                <a:moveTo>
                  <a:pt x="807088" y="0"/>
                </a:moveTo>
                <a:lnTo>
                  <a:pt x="0" y="0"/>
                </a:lnTo>
                <a:lnTo>
                  <a:pt x="108385" y="187723"/>
                </a:lnTo>
                <a:lnTo>
                  <a:pt x="698707" y="187723"/>
                </a:lnTo>
                <a:lnTo>
                  <a:pt x="807088" y="0"/>
                </a:lnTo>
                <a:close/>
              </a:path>
            </a:pathLst>
          </a:custGeom>
          <a:solidFill>
            <a:srgbClr val="FFFFFF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295394" y="1"/>
            <a:ext cx="3427273" cy="2437604"/>
          </a:xfrm>
          <a:custGeom>
            <a:avLst/>
            <a:gdLst/>
            <a:ahLst/>
            <a:cxnLst/>
            <a:rect l="l" t="t" r="r" b="b"/>
            <a:pathLst>
              <a:path w="1181100" h="791845">
                <a:moveTo>
                  <a:pt x="1018990" y="0"/>
                </a:moveTo>
                <a:lnTo>
                  <a:pt x="161664" y="0"/>
                </a:lnTo>
                <a:lnTo>
                  <a:pt x="0" y="280014"/>
                </a:lnTo>
                <a:lnTo>
                  <a:pt x="295160" y="791253"/>
                </a:lnTo>
                <a:lnTo>
                  <a:pt x="885494" y="791253"/>
                </a:lnTo>
                <a:lnTo>
                  <a:pt x="1180655" y="280014"/>
                </a:lnTo>
                <a:lnTo>
                  <a:pt x="1018990" y="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3048" y="955285"/>
            <a:ext cx="16301656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bg1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23008" y="30614112"/>
            <a:ext cx="140451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4561" y="30614112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01665" y="30614112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326703">
        <a:defRPr>
          <a:latin typeface="+mn-lt"/>
          <a:ea typeface="+mn-ea"/>
          <a:cs typeface="+mn-cs"/>
        </a:defRPr>
      </a:lvl2pPr>
      <a:lvl3pPr marL="2653406">
        <a:defRPr>
          <a:latin typeface="+mn-lt"/>
          <a:ea typeface="+mn-ea"/>
          <a:cs typeface="+mn-cs"/>
        </a:defRPr>
      </a:lvl3pPr>
      <a:lvl4pPr marL="3980109">
        <a:defRPr>
          <a:latin typeface="+mn-lt"/>
          <a:ea typeface="+mn-ea"/>
          <a:cs typeface="+mn-cs"/>
        </a:defRPr>
      </a:lvl4pPr>
      <a:lvl5pPr marL="5306812">
        <a:defRPr>
          <a:latin typeface="+mn-lt"/>
          <a:ea typeface="+mn-ea"/>
          <a:cs typeface="+mn-cs"/>
        </a:defRPr>
      </a:lvl5pPr>
      <a:lvl6pPr marL="6633515">
        <a:defRPr>
          <a:latin typeface="+mn-lt"/>
          <a:ea typeface="+mn-ea"/>
          <a:cs typeface="+mn-cs"/>
        </a:defRPr>
      </a:lvl6pPr>
      <a:lvl7pPr marL="7960218">
        <a:defRPr>
          <a:latin typeface="+mn-lt"/>
          <a:ea typeface="+mn-ea"/>
          <a:cs typeface="+mn-cs"/>
        </a:defRPr>
      </a:lvl7pPr>
      <a:lvl8pPr marL="9286921">
        <a:defRPr>
          <a:latin typeface="+mn-lt"/>
          <a:ea typeface="+mn-ea"/>
          <a:cs typeface="+mn-cs"/>
        </a:defRPr>
      </a:lvl8pPr>
      <a:lvl9pPr marL="1061362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326703">
        <a:defRPr>
          <a:latin typeface="+mn-lt"/>
          <a:ea typeface="+mn-ea"/>
          <a:cs typeface="+mn-cs"/>
        </a:defRPr>
      </a:lvl2pPr>
      <a:lvl3pPr marL="2653406">
        <a:defRPr>
          <a:latin typeface="+mn-lt"/>
          <a:ea typeface="+mn-ea"/>
          <a:cs typeface="+mn-cs"/>
        </a:defRPr>
      </a:lvl3pPr>
      <a:lvl4pPr marL="3980109">
        <a:defRPr>
          <a:latin typeface="+mn-lt"/>
          <a:ea typeface="+mn-ea"/>
          <a:cs typeface="+mn-cs"/>
        </a:defRPr>
      </a:lvl4pPr>
      <a:lvl5pPr marL="5306812">
        <a:defRPr>
          <a:latin typeface="+mn-lt"/>
          <a:ea typeface="+mn-ea"/>
          <a:cs typeface="+mn-cs"/>
        </a:defRPr>
      </a:lvl5pPr>
      <a:lvl6pPr marL="6633515">
        <a:defRPr>
          <a:latin typeface="+mn-lt"/>
          <a:ea typeface="+mn-ea"/>
          <a:cs typeface="+mn-cs"/>
        </a:defRPr>
      </a:lvl6pPr>
      <a:lvl7pPr marL="7960218">
        <a:defRPr>
          <a:latin typeface="+mn-lt"/>
          <a:ea typeface="+mn-ea"/>
          <a:cs typeface="+mn-cs"/>
        </a:defRPr>
      </a:lvl7pPr>
      <a:lvl8pPr marL="9286921">
        <a:defRPr>
          <a:latin typeface="+mn-lt"/>
          <a:ea typeface="+mn-ea"/>
          <a:cs typeface="+mn-cs"/>
        </a:defRPr>
      </a:lvl8pPr>
      <a:lvl9pPr marL="1061362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youruniversitynamehere@example.com" TargetMode="External"/><Relationship Id="rId4" Type="http://schemas.openxmlformats.org/officeDocument/2006/relationships/hyperlink" Target="http://www.youruniversit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DD76B841-F69C-1E4A-65AF-18C12CC2A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14673" y="9484517"/>
            <a:ext cx="6681579" cy="1001461"/>
          </a:xfrm>
          <a:prstGeom prst="rect">
            <a:avLst/>
          </a:prstGeom>
          <a:solidFill>
            <a:srgbClr val="205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bg object 23" descr="An image background placeholder for the user to upload a different image.">
            <a:extLst>
              <a:ext uri="{FF2B5EF4-FFF2-40B4-BE49-F238E27FC236}">
                <a16:creationId xmlns:a16="http://schemas.microsoft.com/office/drawing/2014/main" id="{3935AA7A-2E3D-F0A9-4786-E34AFBE0267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83145" y="20998456"/>
            <a:ext cx="6618890" cy="3948734"/>
          </a:xfrm>
          <a:prstGeom prst="rect">
            <a:avLst/>
          </a:prstGeom>
        </p:spPr>
      </p:pic>
      <p:pic>
        <p:nvPicPr>
          <p:cNvPr id="76" name="bg object 25" descr="An image background placeholder for the user to upload a background image.">
            <a:extLst>
              <a:ext uri="{FF2B5EF4-FFF2-40B4-BE49-F238E27FC236}">
                <a16:creationId xmlns:a16="http://schemas.microsoft.com/office/drawing/2014/main" id="{829CED76-478D-9FC8-AF60-054788CEB75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36954" y="24321660"/>
            <a:ext cx="6455770" cy="442704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5308111" y="29710498"/>
            <a:ext cx="7768484" cy="2281839"/>
          </a:xfrm>
          <a:prstGeom prst="rect">
            <a:avLst/>
          </a:prstGeom>
        </p:spPr>
        <p:txBody>
          <a:bodyPr vert="horz" wrap="square" lIns="0" tIns="202688" rIns="0" bIns="0" rtlCol="0">
            <a:spAutoFit/>
          </a:bodyPr>
          <a:lstStyle/>
          <a:p>
            <a:pPr marL="36853">
              <a:spcBef>
                <a:spcPts val="1596"/>
              </a:spcBef>
            </a:pPr>
            <a:r>
              <a:rPr sz="4498" b="1" spc="-102" dirty="0">
                <a:solidFill>
                  <a:srgbClr val="FFFFFF"/>
                </a:solidFill>
                <a:latin typeface="Proxima Nova"/>
                <a:cs typeface="Proxima Nova"/>
              </a:rPr>
              <a:t>Contact</a:t>
            </a:r>
            <a:r>
              <a:rPr sz="4498" b="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498" b="1" spc="-29" dirty="0">
                <a:solidFill>
                  <a:srgbClr val="FFFFFF"/>
                </a:solidFill>
                <a:latin typeface="Proxima Nova"/>
                <a:cs typeface="Proxima Nova"/>
              </a:rPr>
              <a:t>Information</a:t>
            </a:r>
            <a:endParaRPr sz="4498" dirty="0">
              <a:latin typeface="Proxima Nova"/>
              <a:cs typeface="Proxima Nova"/>
            </a:endParaRPr>
          </a:p>
          <a:p>
            <a:pPr marL="36853" marR="14741">
              <a:lnSpc>
                <a:spcPts val="3192"/>
              </a:lnSpc>
              <a:spcBef>
                <a:spcPts val="1187"/>
              </a:spcBef>
            </a:pPr>
            <a:r>
              <a:rPr sz="2902" spc="-145" dirty="0">
                <a:solidFill>
                  <a:srgbClr val="FFFFFF"/>
                </a:solidFill>
                <a:latin typeface="Proxima Nova Medium"/>
                <a:cs typeface="Proxima Nova Medium"/>
              </a:rPr>
              <a:t>Tel.</a:t>
            </a:r>
            <a:r>
              <a:rPr sz="2902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 (+00) </a:t>
            </a:r>
            <a:r>
              <a:rPr sz="2902" spc="-87" dirty="0">
                <a:solidFill>
                  <a:srgbClr val="FFFFFF"/>
                </a:solidFill>
                <a:latin typeface="Proxima Nova Medium"/>
                <a:cs typeface="Proxima Nova Medium"/>
              </a:rPr>
              <a:t>123-</a:t>
            </a:r>
            <a:r>
              <a:rPr sz="2902" spc="-102" dirty="0">
                <a:solidFill>
                  <a:srgbClr val="FFFFFF"/>
                </a:solidFill>
                <a:latin typeface="Proxima Nova Medium"/>
                <a:cs typeface="Proxima Nova Medium"/>
              </a:rPr>
              <a:t>456-</a:t>
            </a:r>
            <a:r>
              <a:rPr sz="2902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7890</a:t>
            </a:r>
            <a:r>
              <a:rPr sz="2902" spc="-44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902" dirty="0">
                <a:solidFill>
                  <a:srgbClr val="FFFFFF"/>
                </a:solidFill>
                <a:latin typeface="Proxima Nova Medium"/>
                <a:cs typeface="Proxima Nova Medium"/>
              </a:rPr>
              <a:t>|</a:t>
            </a:r>
            <a:r>
              <a:rPr sz="2902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902" spc="-102" dirty="0">
                <a:solidFill>
                  <a:srgbClr val="FFFFFF"/>
                </a:solidFill>
                <a:latin typeface="Proxima Nova Medium"/>
                <a:cs typeface="Proxima Nova Medium"/>
                <a:hlinkClick r:id="rId4"/>
              </a:rPr>
              <a:t>www.youruniversity.com</a:t>
            </a:r>
            <a:r>
              <a:rPr sz="2902" spc="-102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902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1234</a:t>
            </a:r>
            <a:r>
              <a:rPr sz="2902" spc="-73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902" spc="-87" dirty="0">
                <a:solidFill>
                  <a:srgbClr val="FFFFFF"/>
                </a:solidFill>
                <a:latin typeface="Proxima Nova Medium"/>
                <a:cs typeface="Proxima Nova Medium"/>
              </a:rPr>
              <a:t>Location</a:t>
            </a:r>
            <a:r>
              <a:rPr sz="2902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902" spc="-73" dirty="0">
                <a:solidFill>
                  <a:srgbClr val="FFFFFF"/>
                </a:solidFill>
                <a:latin typeface="Proxima Nova Medium"/>
                <a:cs typeface="Proxima Nova Medium"/>
              </a:rPr>
              <a:t>Name,</a:t>
            </a:r>
            <a:r>
              <a:rPr sz="2902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902" spc="-73" dirty="0">
                <a:solidFill>
                  <a:srgbClr val="FFFFFF"/>
                </a:solidFill>
                <a:latin typeface="Proxima Nova Medium"/>
                <a:cs typeface="Proxima Nova Medium"/>
              </a:rPr>
              <a:t>Street</a:t>
            </a:r>
            <a:r>
              <a:rPr sz="2902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902" spc="-73" dirty="0">
                <a:solidFill>
                  <a:srgbClr val="FFFFFF"/>
                </a:solidFill>
                <a:latin typeface="Proxima Nova Medium"/>
                <a:cs typeface="Proxima Nova Medium"/>
              </a:rPr>
              <a:t>Name, </a:t>
            </a:r>
            <a:r>
              <a:rPr sz="2902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City Name </a:t>
            </a:r>
            <a:r>
              <a:rPr sz="2902" spc="-29" dirty="0">
                <a:solidFill>
                  <a:srgbClr val="FFFFFF"/>
                </a:solidFill>
                <a:latin typeface="Proxima Nova Medium"/>
                <a:cs typeface="Proxima Nova Medium"/>
                <a:hlinkClick r:id="rId5"/>
              </a:rPr>
              <a:t>youruniversitynamehere@example.com</a:t>
            </a:r>
            <a:endParaRPr sz="2902" dirty="0">
              <a:latin typeface="Proxima Nova Medium"/>
              <a:cs typeface="Proxima Nova Medium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78130" y="30086394"/>
            <a:ext cx="0" cy="1910797"/>
          </a:xfrm>
          <a:custGeom>
            <a:avLst/>
            <a:gdLst/>
            <a:ahLst/>
            <a:cxnLst/>
            <a:rect l="l" t="t" r="r" b="b"/>
            <a:pathLst>
              <a:path h="658495">
                <a:moveTo>
                  <a:pt x="0" y="658342"/>
                </a:move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595383" y="30520388"/>
            <a:ext cx="4422287" cy="729389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498" b="1" dirty="0">
                <a:solidFill>
                  <a:srgbClr val="FFFFFF"/>
                </a:solidFill>
                <a:latin typeface="Proxima Nova Black"/>
                <a:cs typeface="Proxima Nova Black"/>
              </a:rPr>
              <a:t>⊳</a:t>
            </a:r>
            <a:r>
              <a:rPr sz="4498" b="1" spc="-174" dirty="0">
                <a:solidFill>
                  <a:srgbClr val="FFFFFF"/>
                </a:solidFill>
                <a:latin typeface="Proxima Nova Black"/>
                <a:cs typeface="Proxima Nova Black"/>
              </a:rPr>
              <a:t> </a:t>
            </a:r>
            <a:r>
              <a:rPr sz="4498" b="1" spc="-160" dirty="0">
                <a:solidFill>
                  <a:srgbClr val="FFFFFF"/>
                </a:solidFill>
                <a:latin typeface="Proxima Nova"/>
                <a:cs typeface="Proxima Nova"/>
              </a:rPr>
              <a:t>Read</a:t>
            </a:r>
            <a:r>
              <a:rPr sz="4498" b="1" spc="-17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498" b="1" spc="-73" dirty="0">
                <a:solidFill>
                  <a:srgbClr val="FFFFFF"/>
                </a:solidFill>
                <a:latin typeface="Proxima Nova"/>
                <a:cs typeface="Proxima Nova"/>
              </a:rPr>
              <a:t>Full</a:t>
            </a:r>
            <a:r>
              <a:rPr sz="4498" b="1" spc="-17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498" b="1" spc="-73" dirty="0">
                <a:solidFill>
                  <a:srgbClr val="FFFFFF"/>
                </a:solidFill>
                <a:latin typeface="Proxima Nova"/>
                <a:cs typeface="Proxima Nova"/>
              </a:rPr>
              <a:t>Paper</a:t>
            </a:r>
            <a:endParaRPr sz="4498" dirty="0">
              <a:latin typeface="Proxima Nova"/>
              <a:cs typeface="Proxima Nova"/>
            </a:endParaRPr>
          </a:p>
        </p:txBody>
      </p:sp>
      <p:sp>
        <p:nvSpPr>
          <p:cNvPr id="5" name="object 5" descr="QR code to learn more"/>
          <p:cNvSpPr/>
          <p:nvPr/>
        </p:nvSpPr>
        <p:spPr>
          <a:xfrm>
            <a:off x="26819662" y="29839881"/>
            <a:ext cx="2434101" cy="2380662"/>
          </a:xfrm>
          <a:custGeom>
            <a:avLst/>
            <a:gdLst/>
            <a:ahLst/>
            <a:cxnLst/>
            <a:rect l="l" t="t" r="r" b="b"/>
            <a:pathLst>
              <a:path w="838834" h="820420">
                <a:moveTo>
                  <a:pt x="265277" y="351789"/>
                </a:moveTo>
                <a:lnTo>
                  <a:pt x="119494" y="351789"/>
                </a:lnTo>
                <a:lnTo>
                  <a:pt x="119494" y="429259"/>
                </a:lnTo>
                <a:lnTo>
                  <a:pt x="157772" y="429259"/>
                </a:lnTo>
                <a:lnTo>
                  <a:pt x="157772" y="548639"/>
                </a:lnTo>
                <a:lnTo>
                  <a:pt x="0" y="548639"/>
                </a:lnTo>
                <a:lnTo>
                  <a:pt x="0" y="820419"/>
                </a:lnTo>
                <a:lnTo>
                  <a:pt x="278307" y="820419"/>
                </a:lnTo>
                <a:lnTo>
                  <a:pt x="278307" y="781049"/>
                </a:lnTo>
                <a:lnTo>
                  <a:pt x="40131" y="781049"/>
                </a:lnTo>
                <a:lnTo>
                  <a:pt x="40131" y="586739"/>
                </a:lnTo>
                <a:lnTo>
                  <a:pt x="758951" y="586739"/>
                </a:lnTo>
                <a:lnTo>
                  <a:pt x="758951" y="547369"/>
                </a:lnTo>
                <a:lnTo>
                  <a:pt x="680719" y="547369"/>
                </a:lnTo>
                <a:lnTo>
                  <a:pt x="680719" y="507999"/>
                </a:lnTo>
                <a:lnTo>
                  <a:pt x="719366" y="507999"/>
                </a:lnTo>
                <a:lnTo>
                  <a:pt x="719366" y="499109"/>
                </a:lnTo>
                <a:lnTo>
                  <a:pt x="388899" y="499109"/>
                </a:lnTo>
                <a:lnTo>
                  <a:pt x="372825" y="497839"/>
                </a:lnTo>
                <a:lnTo>
                  <a:pt x="357949" y="491489"/>
                </a:lnTo>
                <a:lnTo>
                  <a:pt x="342911" y="481329"/>
                </a:lnTo>
                <a:lnTo>
                  <a:pt x="326351" y="466089"/>
                </a:lnTo>
                <a:lnTo>
                  <a:pt x="297360" y="457199"/>
                </a:lnTo>
                <a:lnTo>
                  <a:pt x="274666" y="440689"/>
                </a:lnTo>
                <a:lnTo>
                  <a:pt x="259872" y="417829"/>
                </a:lnTo>
                <a:lnTo>
                  <a:pt x="254584" y="388619"/>
                </a:lnTo>
                <a:lnTo>
                  <a:pt x="260896" y="358139"/>
                </a:lnTo>
                <a:lnTo>
                  <a:pt x="265277" y="351789"/>
                </a:lnTo>
                <a:close/>
              </a:path>
              <a:path w="838834" h="820420">
                <a:moveTo>
                  <a:pt x="358508" y="666749"/>
                </a:moveTo>
                <a:lnTo>
                  <a:pt x="320166" y="666749"/>
                </a:lnTo>
                <a:lnTo>
                  <a:pt x="320166" y="820419"/>
                </a:lnTo>
                <a:lnTo>
                  <a:pt x="358508" y="820419"/>
                </a:lnTo>
                <a:lnTo>
                  <a:pt x="358508" y="666749"/>
                </a:lnTo>
                <a:close/>
              </a:path>
              <a:path w="838834" h="820420">
                <a:moveTo>
                  <a:pt x="478307" y="783589"/>
                </a:moveTo>
                <a:lnTo>
                  <a:pt x="439889" y="783589"/>
                </a:lnTo>
                <a:lnTo>
                  <a:pt x="439889" y="820419"/>
                </a:lnTo>
                <a:lnTo>
                  <a:pt x="478307" y="820419"/>
                </a:lnTo>
                <a:lnTo>
                  <a:pt x="478307" y="783589"/>
                </a:lnTo>
                <a:close/>
              </a:path>
              <a:path w="838834" h="820420">
                <a:moveTo>
                  <a:pt x="638746" y="742949"/>
                </a:moveTo>
                <a:lnTo>
                  <a:pt x="519455" y="742949"/>
                </a:lnTo>
                <a:lnTo>
                  <a:pt x="519455" y="820419"/>
                </a:lnTo>
                <a:lnTo>
                  <a:pt x="678522" y="820419"/>
                </a:lnTo>
                <a:lnTo>
                  <a:pt x="678522" y="782319"/>
                </a:lnTo>
                <a:lnTo>
                  <a:pt x="638746" y="782319"/>
                </a:lnTo>
                <a:lnTo>
                  <a:pt x="638746" y="742949"/>
                </a:lnTo>
                <a:close/>
              </a:path>
              <a:path w="838834" h="820420">
                <a:moveTo>
                  <a:pt x="758482" y="783589"/>
                </a:moveTo>
                <a:lnTo>
                  <a:pt x="720064" y="783589"/>
                </a:lnTo>
                <a:lnTo>
                  <a:pt x="720064" y="820419"/>
                </a:lnTo>
                <a:lnTo>
                  <a:pt x="758482" y="820419"/>
                </a:lnTo>
                <a:lnTo>
                  <a:pt x="758482" y="783589"/>
                </a:lnTo>
                <a:close/>
              </a:path>
              <a:path w="838834" h="820420">
                <a:moveTo>
                  <a:pt x="278307" y="666749"/>
                </a:moveTo>
                <a:lnTo>
                  <a:pt x="238620" y="666749"/>
                </a:lnTo>
                <a:lnTo>
                  <a:pt x="238620" y="781049"/>
                </a:lnTo>
                <a:lnTo>
                  <a:pt x="278307" y="781049"/>
                </a:lnTo>
                <a:lnTo>
                  <a:pt x="278307" y="666749"/>
                </a:lnTo>
                <a:close/>
              </a:path>
              <a:path w="838834" h="820420">
                <a:moveTo>
                  <a:pt x="838098" y="744219"/>
                </a:moveTo>
                <a:lnTo>
                  <a:pt x="799744" y="744219"/>
                </a:lnTo>
                <a:lnTo>
                  <a:pt x="799744" y="781049"/>
                </a:lnTo>
                <a:lnTo>
                  <a:pt x="838098" y="781049"/>
                </a:lnTo>
                <a:lnTo>
                  <a:pt x="838098" y="744219"/>
                </a:lnTo>
                <a:close/>
              </a:path>
              <a:path w="838834" h="820420">
                <a:moveTo>
                  <a:pt x="838390" y="586739"/>
                </a:moveTo>
                <a:lnTo>
                  <a:pt x="718375" y="586739"/>
                </a:lnTo>
                <a:lnTo>
                  <a:pt x="718375" y="626109"/>
                </a:lnTo>
                <a:lnTo>
                  <a:pt x="80302" y="626109"/>
                </a:lnTo>
                <a:lnTo>
                  <a:pt x="80302" y="742949"/>
                </a:lnTo>
                <a:lnTo>
                  <a:pt x="198640" y="742949"/>
                </a:lnTo>
                <a:lnTo>
                  <a:pt x="198640" y="666749"/>
                </a:lnTo>
                <a:lnTo>
                  <a:pt x="799401" y="666749"/>
                </a:lnTo>
                <a:lnTo>
                  <a:pt x="799401" y="624839"/>
                </a:lnTo>
                <a:lnTo>
                  <a:pt x="838390" y="624839"/>
                </a:lnTo>
                <a:lnTo>
                  <a:pt x="838390" y="586739"/>
                </a:lnTo>
                <a:close/>
              </a:path>
              <a:path w="838834" h="820420">
                <a:moveTo>
                  <a:pt x="519010" y="666749"/>
                </a:moveTo>
                <a:lnTo>
                  <a:pt x="480123" y="666749"/>
                </a:lnTo>
                <a:lnTo>
                  <a:pt x="480123" y="742949"/>
                </a:lnTo>
                <a:lnTo>
                  <a:pt x="519074" y="742949"/>
                </a:lnTo>
                <a:lnTo>
                  <a:pt x="519010" y="666749"/>
                </a:lnTo>
                <a:close/>
              </a:path>
              <a:path w="838834" h="820420">
                <a:moveTo>
                  <a:pt x="439712" y="666749"/>
                </a:moveTo>
                <a:lnTo>
                  <a:pt x="399554" y="666749"/>
                </a:lnTo>
                <a:lnTo>
                  <a:pt x="399554" y="703579"/>
                </a:lnTo>
                <a:lnTo>
                  <a:pt x="439712" y="703579"/>
                </a:lnTo>
                <a:lnTo>
                  <a:pt x="439712" y="666749"/>
                </a:lnTo>
                <a:close/>
              </a:path>
              <a:path w="838834" h="820420">
                <a:moveTo>
                  <a:pt x="639038" y="666749"/>
                </a:moveTo>
                <a:lnTo>
                  <a:pt x="560082" y="666749"/>
                </a:lnTo>
                <a:lnTo>
                  <a:pt x="560082" y="703579"/>
                </a:lnTo>
                <a:lnTo>
                  <a:pt x="639038" y="703579"/>
                </a:lnTo>
                <a:lnTo>
                  <a:pt x="639038" y="666749"/>
                </a:lnTo>
                <a:close/>
              </a:path>
              <a:path w="838834" h="820420">
                <a:moveTo>
                  <a:pt x="799401" y="666749"/>
                </a:moveTo>
                <a:lnTo>
                  <a:pt x="679805" y="666749"/>
                </a:lnTo>
                <a:lnTo>
                  <a:pt x="679805" y="703579"/>
                </a:lnTo>
                <a:lnTo>
                  <a:pt x="799401" y="703579"/>
                </a:lnTo>
                <a:lnTo>
                  <a:pt x="799401" y="666749"/>
                </a:lnTo>
                <a:close/>
              </a:path>
              <a:path w="838834" h="820420">
                <a:moveTo>
                  <a:pt x="680719" y="586739"/>
                </a:moveTo>
                <a:lnTo>
                  <a:pt x="157772" y="586739"/>
                </a:lnTo>
                <a:lnTo>
                  <a:pt x="157772" y="626109"/>
                </a:lnTo>
                <a:lnTo>
                  <a:pt x="680719" y="626109"/>
                </a:lnTo>
                <a:lnTo>
                  <a:pt x="680719" y="586739"/>
                </a:lnTo>
                <a:close/>
              </a:path>
              <a:path w="838834" h="820420">
                <a:moveTo>
                  <a:pt x="798982" y="468629"/>
                </a:moveTo>
                <a:lnTo>
                  <a:pt x="759345" y="468629"/>
                </a:lnTo>
                <a:lnTo>
                  <a:pt x="759345" y="547369"/>
                </a:lnTo>
                <a:lnTo>
                  <a:pt x="798982" y="547369"/>
                </a:lnTo>
                <a:lnTo>
                  <a:pt x="798982" y="468629"/>
                </a:lnTo>
                <a:close/>
              </a:path>
              <a:path w="838834" h="820420">
                <a:moveTo>
                  <a:pt x="119113" y="429259"/>
                </a:moveTo>
                <a:lnTo>
                  <a:pt x="80149" y="429259"/>
                </a:lnTo>
                <a:lnTo>
                  <a:pt x="80149" y="506729"/>
                </a:lnTo>
                <a:lnTo>
                  <a:pt x="119113" y="506729"/>
                </a:lnTo>
                <a:lnTo>
                  <a:pt x="119113" y="429259"/>
                </a:lnTo>
                <a:close/>
              </a:path>
              <a:path w="838834" h="820420">
                <a:moveTo>
                  <a:pt x="449440" y="462279"/>
                </a:moveTo>
                <a:lnTo>
                  <a:pt x="414566" y="462279"/>
                </a:lnTo>
                <a:lnTo>
                  <a:pt x="430364" y="480059"/>
                </a:lnTo>
                <a:lnTo>
                  <a:pt x="422007" y="488949"/>
                </a:lnTo>
                <a:lnTo>
                  <a:pt x="412184" y="494029"/>
                </a:lnTo>
                <a:lnTo>
                  <a:pt x="401086" y="497839"/>
                </a:lnTo>
                <a:lnTo>
                  <a:pt x="388899" y="499109"/>
                </a:lnTo>
                <a:lnTo>
                  <a:pt x="719366" y="499109"/>
                </a:lnTo>
                <a:lnTo>
                  <a:pt x="719366" y="464819"/>
                </a:lnTo>
                <a:lnTo>
                  <a:pt x="449440" y="464819"/>
                </a:lnTo>
                <a:lnTo>
                  <a:pt x="449440" y="462279"/>
                </a:lnTo>
                <a:close/>
              </a:path>
              <a:path w="838834" h="820420">
                <a:moveTo>
                  <a:pt x="680719" y="311149"/>
                </a:moveTo>
                <a:lnTo>
                  <a:pt x="338632" y="311149"/>
                </a:lnTo>
                <a:lnTo>
                  <a:pt x="372135" y="317499"/>
                </a:lnTo>
                <a:lnTo>
                  <a:pt x="398764" y="332739"/>
                </a:lnTo>
                <a:lnTo>
                  <a:pt x="416338" y="358139"/>
                </a:lnTo>
                <a:lnTo>
                  <a:pt x="422681" y="388619"/>
                </a:lnTo>
                <a:lnTo>
                  <a:pt x="418707" y="414019"/>
                </a:lnTo>
                <a:lnTo>
                  <a:pt x="407514" y="435609"/>
                </a:lnTo>
                <a:lnTo>
                  <a:pt x="390191" y="452119"/>
                </a:lnTo>
                <a:lnTo>
                  <a:pt x="367830" y="462279"/>
                </a:lnTo>
                <a:lnTo>
                  <a:pt x="375284" y="469899"/>
                </a:lnTo>
                <a:lnTo>
                  <a:pt x="381863" y="473709"/>
                </a:lnTo>
                <a:lnTo>
                  <a:pt x="389547" y="473709"/>
                </a:lnTo>
                <a:lnTo>
                  <a:pt x="396419" y="472439"/>
                </a:lnTo>
                <a:lnTo>
                  <a:pt x="402880" y="469899"/>
                </a:lnTo>
                <a:lnTo>
                  <a:pt x="408929" y="467359"/>
                </a:lnTo>
                <a:lnTo>
                  <a:pt x="414566" y="462279"/>
                </a:lnTo>
                <a:lnTo>
                  <a:pt x="449440" y="462279"/>
                </a:lnTo>
                <a:lnTo>
                  <a:pt x="449440" y="313689"/>
                </a:lnTo>
                <a:lnTo>
                  <a:pt x="758824" y="313689"/>
                </a:lnTo>
                <a:lnTo>
                  <a:pt x="758824" y="312419"/>
                </a:lnTo>
                <a:lnTo>
                  <a:pt x="680719" y="312419"/>
                </a:lnTo>
                <a:lnTo>
                  <a:pt x="680719" y="311149"/>
                </a:lnTo>
                <a:close/>
              </a:path>
              <a:path w="838834" h="820420">
                <a:moveTo>
                  <a:pt x="838479" y="430529"/>
                </a:moveTo>
                <a:lnTo>
                  <a:pt x="799337" y="430529"/>
                </a:lnTo>
                <a:lnTo>
                  <a:pt x="799337" y="468629"/>
                </a:lnTo>
                <a:lnTo>
                  <a:pt x="838479" y="468629"/>
                </a:lnTo>
                <a:lnTo>
                  <a:pt x="838479" y="430529"/>
                </a:lnTo>
                <a:close/>
              </a:path>
              <a:path w="838834" h="820420">
                <a:moveTo>
                  <a:pt x="517690" y="422909"/>
                </a:moveTo>
                <a:lnTo>
                  <a:pt x="484987" y="422909"/>
                </a:lnTo>
                <a:lnTo>
                  <a:pt x="484987" y="464819"/>
                </a:lnTo>
                <a:lnTo>
                  <a:pt x="547319" y="464819"/>
                </a:lnTo>
                <a:lnTo>
                  <a:pt x="517690" y="422909"/>
                </a:lnTo>
                <a:close/>
              </a:path>
              <a:path w="838834" h="820420">
                <a:moveTo>
                  <a:pt x="758824" y="313689"/>
                </a:moveTo>
                <a:lnTo>
                  <a:pt x="515937" y="313689"/>
                </a:lnTo>
                <a:lnTo>
                  <a:pt x="543672" y="317499"/>
                </a:lnTo>
                <a:lnTo>
                  <a:pt x="564681" y="328929"/>
                </a:lnTo>
                <a:lnTo>
                  <a:pt x="577997" y="345439"/>
                </a:lnTo>
                <a:lnTo>
                  <a:pt x="582650" y="368299"/>
                </a:lnTo>
                <a:lnTo>
                  <a:pt x="580520" y="383539"/>
                </a:lnTo>
                <a:lnTo>
                  <a:pt x="574338" y="397509"/>
                </a:lnTo>
                <a:lnTo>
                  <a:pt x="564412" y="407669"/>
                </a:lnTo>
                <a:lnTo>
                  <a:pt x="551052" y="415289"/>
                </a:lnTo>
                <a:lnTo>
                  <a:pt x="585495" y="464819"/>
                </a:lnTo>
                <a:lnTo>
                  <a:pt x="719366" y="464819"/>
                </a:lnTo>
                <a:lnTo>
                  <a:pt x="719366" y="430529"/>
                </a:lnTo>
                <a:lnTo>
                  <a:pt x="838479" y="430529"/>
                </a:lnTo>
                <a:lnTo>
                  <a:pt x="838479" y="429259"/>
                </a:lnTo>
                <a:lnTo>
                  <a:pt x="680719" y="429259"/>
                </a:lnTo>
                <a:lnTo>
                  <a:pt x="680719" y="391159"/>
                </a:lnTo>
                <a:lnTo>
                  <a:pt x="838479" y="391159"/>
                </a:lnTo>
                <a:lnTo>
                  <a:pt x="838479" y="350519"/>
                </a:lnTo>
                <a:lnTo>
                  <a:pt x="758824" y="350519"/>
                </a:lnTo>
                <a:lnTo>
                  <a:pt x="758824" y="313689"/>
                </a:lnTo>
                <a:close/>
              </a:path>
              <a:path w="838834" h="820420">
                <a:moveTo>
                  <a:pt x="338632" y="340359"/>
                </a:moveTo>
                <a:lnTo>
                  <a:pt x="319551" y="344169"/>
                </a:lnTo>
                <a:lnTo>
                  <a:pt x="304317" y="354329"/>
                </a:lnTo>
                <a:lnTo>
                  <a:pt x="294227" y="369569"/>
                </a:lnTo>
                <a:lnTo>
                  <a:pt x="290575" y="388619"/>
                </a:lnTo>
                <a:lnTo>
                  <a:pt x="294227" y="408939"/>
                </a:lnTo>
                <a:lnTo>
                  <a:pt x="304317" y="424179"/>
                </a:lnTo>
                <a:lnTo>
                  <a:pt x="319551" y="434339"/>
                </a:lnTo>
                <a:lnTo>
                  <a:pt x="338632" y="436879"/>
                </a:lnTo>
                <a:lnTo>
                  <a:pt x="357716" y="434339"/>
                </a:lnTo>
                <a:lnTo>
                  <a:pt x="372954" y="424179"/>
                </a:lnTo>
                <a:lnTo>
                  <a:pt x="383049" y="408939"/>
                </a:lnTo>
                <a:lnTo>
                  <a:pt x="386702" y="388619"/>
                </a:lnTo>
                <a:lnTo>
                  <a:pt x="383049" y="369569"/>
                </a:lnTo>
                <a:lnTo>
                  <a:pt x="372954" y="354329"/>
                </a:lnTo>
                <a:lnTo>
                  <a:pt x="357716" y="344169"/>
                </a:lnTo>
                <a:lnTo>
                  <a:pt x="338632" y="340359"/>
                </a:lnTo>
                <a:close/>
              </a:path>
              <a:path w="838834" h="820420">
                <a:moveTo>
                  <a:pt x="838479" y="391159"/>
                </a:moveTo>
                <a:lnTo>
                  <a:pt x="719023" y="391159"/>
                </a:lnTo>
                <a:lnTo>
                  <a:pt x="719023" y="429259"/>
                </a:lnTo>
                <a:lnTo>
                  <a:pt x="838479" y="429259"/>
                </a:lnTo>
                <a:lnTo>
                  <a:pt x="838479" y="391159"/>
                </a:lnTo>
                <a:close/>
              </a:path>
              <a:path w="838834" h="820420">
                <a:moveTo>
                  <a:pt x="513956" y="341629"/>
                </a:moveTo>
                <a:lnTo>
                  <a:pt x="484987" y="341629"/>
                </a:lnTo>
                <a:lnTo>
                  <a:pt x="484987" y="394969"/>
                </a:lnTo>
                <a:lnTo>
                  <a:pt x="513956" y="394969"/>
                </a:lnTo>
                <a:lnTo>
                  <a:pt x="528233" y="392429"/>
                </a:lnTo>
                <a:lnTo>
                  <a:pt x="538456" y="387349"/>
                </a:lnTo>
                <a:lnTo>
                  <a:pt x="544604" y="379729"/>
                </a:lnTo>
                <a:lnTo>
                  <a:pt x="546658" y="368299"/>
                </a:lnTo>
                <a:lnTo>
                  <a:pt x="544604" y="356869"/>
                </a:lnTo>
                <a:lnTo>
                  <a:pt x="538456" y="349249"/>
                </a:lnTo>
                <a:lnTo>
                  <a:pt x="528233" y="344169"/>
                </a:lnTo>
                <a:lnTo>
                  <a:pt x="513956" y="341629"/>
                </a:lnTo>
                <a:close/>
              </a:path>
              <a:path w="838834" h="820420">
                <a:moveTo>
                  <a:pt x="680719" y="271779"/>
                </a:moveTo>
                <a:lnTo>
                  <a:pt x="157772" y="271779"/>
                </a:lnTo>
                <a:lnTo>
                  <a:pt x="157772" y="312419"/>
                </a:lnTo>
                <a:lnTo>
                  <a:pt x="177" y="312419"/>
                </a:lnTo>
                <a:lnTo>
                  <a:pt x="177" y="389889"/>
                </a:lnTo>
                <a:lnTo>
                  <a:pt x="79743" y="389889"/>
                </a:lnTo>
                <a:lnTo>
                  <a:pt x="79743" y="351789"/>
                </a:lnTo>
                <a:lnTo>
                  <a:pt x="265277" y="351789"/>
                </a:lnTo>
                <a:lnTo>
                  <a:pt x="278420" y="332739"/>
                </a:lnTo>
                <a:lnTo>
                  <a:pt x="305038" y="317499"/>
                </a:lnTo>
                <a:lnTo>
                  <a:pt x="338632" y="311149"/>
                </a:lnTo>
                <a:lnTo>
                  <a:pt x="680719" y="311149"/>
                </a:lnTo>
                <a:lnTo>
                  <a:pt x="680719" y="271779"/>
                </a:lnTo>
                <a:close/>
              </a:path>
              <a:path w="838834" h="820420">
                <a:moveTo>
                  <a:pt x="838479" y="313689"/>
                </a:moveTo>
                <a:lnTo>
                  <a:pt x="798626" y="313689"/>
                </a:lnTo>
                <a:lnTo>
                  <a:pt x="798626" y="350519"/>
                </a:lnTo>
                <a:lnTo>
                  <a:pt x="838479" y="350519"/>
                </a:lnTo>
                <a:lnTo>
                  <a:pt x="838479" y="313689"/>
                </a:lnTo>
                <a:close/>
              </a:path>
              <a:path w="838834" h="820420">
                <a:moveTo>
                  <a:pt x="278485" y="0"/>
                </a:moveTo>
                <a:lnTo>
                  <a:pt x="253" y="0"/>
                </a:lnTo>
                <a:lnTo>
                  <a:pt x="253" y="271779"/>
                </a:lnTo>
                <a:lnTo>
                  <a:pt x="838365" y="271779"/>
                </a:lnTo>
                <a:lnTo>
                  <a:pt x="838365" y="233679"/>
                </a:lnTo>
                <a:lnTo>
                  <a:pt x="680719" y="233679"/>
                </a:lnTo>
                <a:lnTo>
                  <a:pt x="680719" y="232409"/>
                </a:lnTo>
                <a:lnTo>
                  <a:pt x="39801" y="232409"/>
                </a:lnTo>
                <a:lnTo>
                  <a:pt x="39801" y="38099"/>
                </a:lnTo>
                <a:lnTo>
                  <a:pt x="278485" y="38099"/>
                </a:lnTo>
                <a:lnTo>
                  <a:pt x="278485" y="0"/>
                </a:lnTo>
                <a:close/>
              </a:path>
              <a:path w="838834" h="820420">
                <a:moveTo>
                  <a:pt x="838365" y="39369"/>
                </a:moveTo>
                <a:lnTo>
                  <a:pt x="798639" y="39369"/>
                </a:lnTo>
                <a:lnTo>
                  <a:pt x="798639" y="233679"/>
                </a:lnTo>
                <a:lnTo>
                  <a:pt x="838365" y="233679"/>
                </a:lnTo>
                <a:lnTo>
                  <a:pt x="838365" y="39369"/>
                </a:lnTo>
                <a:close/>
              </a:path>
              <a:path w="838834" h="820420">
                <a:moveTo>
                  <a:pt x="198653" y="77469"/>
                </a:moveTo>
                <a:lnTo>
                  <a:pt x="80314" y="77469"/>
                </a:lnTo>
                <a:lnTo>
                  <a:pt x="80314" y="194309"/>
                </a:lnTo>
                <a:lnTo>
                  <a:pt x="157772" y="194309"/>
                </a:lnTo>
                <a:lnTo>
                  <a:pt x="157772" y="232409"/>
                </a:lnTo>
                <a:lnTo>
                  <a:pt x="680719" y="232409"/>
                </a:lnTo>
                <a:lnTo>
                  <a:pt x="680719" y="193039"/>
                </a:lnTo>
                <a:lnTo>
                  <a:pt x="758888" y="193039"/>
                </a:lnTo>
                <a:lnTo>
                  <a:pt x="758888" y="153669"/>
                </a:lnTo>
                <a:lnTo>
                  <a:pt x="198653" y="153669"/>
                </a:lnTo>
                <a:lnTo>
                  <a:pt x="198653" y="77469"/>
                </a:lnTo>
                <a:close/>
              </a:path>
              <a:path w="838834" h="820420">
                <a:moveTo>
                  <a:pt x="278485" y="38099"/>
                </a:moveTo>
                <a:lnTo>
                  <a:pt x="238302" y="38099"/>
                </a:lnTo>
                <a:lnTo>
                  <a:pt x="238302" y="153669"/>
                </a:lnTo>
                <a:lnTo>
                  <a:pt x="278485" y="153669"/>
                </a:lnTo>
                <a:lnTo>
                  <a:pt x="278485" y="38099"/>
                </a:lnTo>
                <a:close/>
              </a:path>
              <a:path w="838834" h="820420">
                <a:moveTo>
                  <a:pt x="399046" y="77469"/>
                </a:moveTo>
                <a:lnTo>
                  <a:pt x="320128" y="77469"/>
                </a:lnTo>
                <a:lnTo>
                  <a:pt x="320128" y="153669"/>
                </a:lnTo>
                <a:lnTo>
                  <a:pt x="399046" y="153669"/>
                </a:lnTo>
                <a:lnTo>
                  <a:pt x="399046" y="77469"/>
                </a:lnTo>
                <a:close/>
              </a:path>
              <a:path w="838834" h="820420">
                <a:moveTo>
                  <a:pt x="438784" y="0"/>
                </a:moveTo>
                <a:lnTo>
                  <a:pt x="399440" y="0"/>
                </a:lnTo>
                <a:lnTo>
                  <a:pt x="399440" y="77469"/>
                </a:lnTo>
                <a:lnTo>
                  <a:pt x="438403" y="77469"/>
                </a:lnTo>
                <a:lnTo>
                  <a:pt x="438403" y="153669"/>
                </a:lnTo>
                <a:lnTo>
                  <a:pt x="478980" y="153669"/>
                </a:lnTo>
                <a:lnTo>
                  <a:pt x="478980" y="38099"/>
                </a:lnTo>
                <a:lnTo>
                  <a:pt x="438784" y="38099"/>
                </a:lnTo>
                <a:lnTo>
                  <a:pt x="438784" y="0"/>
                </a:lnTo>
                <a:close/>
              </a:path>
              <a:path w="838834" h="820420">
                <a:moveTo>
                  <a:pt x="838365" y="0"/>
                </a:moveTo>
                <a:lnTo>
                  <a:pt x="559765" y="0"/>
                </a:lnTo>
                <a:lnTo>
                  <a:pt x="559765" y="153669"/>
                </a:lnTo>
                <a:lnTo>
                  <a:pt x="600138" y="153669"/>
                </a:lnTo>
                <a:lnTo>
                  <a:pt x="600138" y="39369"/>
                </a:lnTo>
                <a:lnTo>
                  <a:pt x="838365" y="39369"/>
                </a:lnTo>
                <a:lnTo>
                  <a:pt x="838365" y="0"/>
                </a:lnTo>
                <a:close/>
              </a:path>
              <a:path w="838834" h="820420">
                <a:moveTo>
                  <a:pt x="758888" y="77469"/>
                </a:moveTo>
                <a:lnTo>
                  <a:pt x="640118" y="77469"/>
                </a:lnTo>
                <a:lnTo>
                  <a:pt x="640118" y="153669"/>
                </a:lnTo>
                <a:lnTo>
                  <a:pt x="758888" y="153669"/>
                </a:lnTo>
                <a:lnTo>
                  <a:pt x="758888" y="77469"/>
                </a:lnTo>
                <a:close/>
              </a:path>
              <a:path w="838834" h="820420">
                <a:moveTo>
                  <a:pt x="518325" y="0"/>
                </a:moveTo>
                <a:lnTo>
                  <a:pt x="479361" y="0"/>
                </a:lnTo>
                <a:lnTo>
                  <a:pt x="479361" y="38099"/>
                </a:lnTo>
                <a:lnTo>
                  <a:pt x="518325" y="38099"/>
                </a:lnTo>
                <a:lnTo>
                  <a:pt x="518325" y="0"/>
                </a:lnTo>
                <a:close/>
              </a:path>
              <a:path w="838834" h="820420">
                <a:moveTo>
                  <a:pt x="358254" y="0"/>
                </a:moveTo>
                <a:lnTo>
                  <a:pt x="319976" y="0"/>
                </a:lnTo>
                <a:lnTo>
                  <a:pt x="319976" y="36829"/>
                </a:lnTo>
                <a:lnTo>
                  <a:pt x="358254" y="36829"/>
                </a:lnTo>
                <a:lnTo>
                  <a:pt x="358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63797" y="26388565"/>
            <a:ext cx="860503" cy="860503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48234" y="0"/>
                </a:moveTo>
                <a:lnTo>
                  <a:pt x="101382" y="7557"/>
                </a:lnTo>
                <a:lnTo>
                  <a:pt x="60690" y="28601"/>
                </a:lnTo>
                <a:lnTo>
                  <a:pt x="28601" y="60690"/>
                </a:lnTo>
                <a:lnTo>
                  <a:pt x="7557" y="101382"/>
                </a:lnTo>
                <a:lnTo>
                  <a:pt x="0" y="148234"/>
                </a:lnTo>
                <a:lnTo>
                  <a:pt x="7515" y="194827"/>
                </a:lnTo>
                <a:lnTo>
                  <a:pt x="7557" y="195086"/>
                </a:lnTo>
                <a:lnTo>
                  <a:pt x="28601" y="235778"/>
                </a:lnTo>
                <a:lnTo>
                  <a:pt x="60690" y="267867"/>
                </a:lnTo>
                <a:lnTo>
                  <a:pt x="101382" y="288911"/>
                </a:lnTo>
                <a:lnTo>
                  <a:pt x="148234" y="296468"/>
                </a:lnTo>
                <a:lnTo>
                  <a:pt x="195085" y="288911"/>
                </a:lnTo>
                <a:lnTo>
                  <a:pt x="235773" y="267867"/>
                </a:lnTo>
                <a:lnTo>
                  <a:pt x="262636" y="241001"/>
                </a:lnTo>
                <a:lnTo>
                  <a:pt x="145591" y="241001"/>
                </a:lnTo>
                <a:lnTo>
                  <a:pt x="127177" y="237794"/>
                </a:lnTo>
                <a:lnTo>
                  <a:pt x="94149" y="217582"/>
                </a:lnTo>
                <a:lnTo>
                  <a:pt x="76962" y="182587"/>
                </a:lnTo>
                <a:lnTo>
                  <a:pt x="76327" y="178066"/>
                </a:lnTo>
                <a:lnTo>
                  <a:pt x="76082" y="176212"/>
                </a:lnTo>
                <a:lnTo>
                  <a:pt x="75984" y="175463"/>
                </a:lnTo>
                <a:lnTo>
                  <a:pt x="121926" y="175463"/>
                </a:lnTo>
                <a:lnTo>
                  <a:pt x="129982" y="171612"/>
                </a:lnTo>
                <a:lnTo>
                  <a:pt x="130968" y="170256"/>
                </a:lnTo>
                <a:lnTo>
                  <a:pt x="95605" y="170256"/>
                </a:lnTo>
                <a:lnTo>
                  <a:pt x="79416" y="163546"/>
                </a:lnTo>
                <a:lnTo>
                  <a:pt x="69054" y="150345"/>
                </a:lnTo>
                <a:lnTo>
                  <a:pt x="65967" y="133844"/>
                </a:lnTo>
                <a:lnTo>
                  <a:pt x="71602" y="117233"/>
                </a:lnTo>
                <a:lnTo>
                  <a:pt x="100291" y="74663"/>
                </a:lnTo>
                <a:lnTo>
                  <a:pt x="124673" y="74663"/>
                </a:lnTo>
                <a:lnTo>
                  <a:pt x="147332" y="41046"/>
                </a:lnTo>
                <a:lnTo>
                  <a:pt x="248217" y="41046"/>
                </a:lnTo>
                <a:lnTo>
                  <a:pt x="235773" y="28601"/>
                </a:lnTo>
                <a:lnTo>
                  <a:pt x="195085" y="7557"/>
                </a:lnTo>
                <a:lnTo>
                  <a:pt x="148234" y="0"/>
                </a:lnTo>
                <a:close/>
              </a:path>
              <a:path w="296544" h="296545">
                <a:moveTo>
                  <a:pt x="248217" y="41046"/>
                </a:moveTo>
                <a:lnTo>
                  <a:pt x="147332" y="41046"/>
                </a:lnTo>
                <a:lnTo>
                  <a:pt x="148691" y="43002"/>
                </a:lnTo>
                <a:lnTo>
                  <a:pt x="207162" y="129895"/>
                </a:lnTo>
                <a:lnTo>
                  <a:pt x="213936" y="142533"/>
                </a:lnTo>
                <a:lnTo>
                  <a:pt x="217871" y="155762"/>
                </a:lnTo>
                <a:lnTo>
                  <a:pt x="219001" y="169291"/>
                </a:lnTo>
                <a:lnTo>
                  <a:pt x="218940" y="170256"/>
                </a:lnTo>
                <a:lnTo>
                  <a:pt x="203143" y="214196"/>
                </a:lnTo>
                <a:lnTo>
                  <a:pt x="163121" y="239426"/>
                </a:lnTo>
                <a:lnTo>
                  <a:pt x="145591" y="241001"/>
                </a:lnTo>
                <a:lnTo>
                  <a:pt x="262636" y="241001"/>
                </a:lnTo>
                <a:lnTo>
                  <a:pt x="267858" y="235778"/>
                </a:lnTo>
                <a:lnTo>
                  <a:pt x="288900" y="195086"/>
                </a:lnTo>
                <a:lnTo>
                  <a:pt x="296456" y="148234"/>
                </a:lnTo>
                <a:lnTo>
                  <a:pt x="288900" y="101382"/>
                </a:lnTo>
                <a:lnTo>
                  <a:pt x="267858" y="60690"/>
                </a:lnTo>
                <a:lnTo>
                  <a:pt x="248217" y="41046"/>
                </a:lnTo>
                <a:close/>
              </a:path>
              <a:path w="296544" h="296545">
                <a:moveTo>
                  <a:pt x="121926" y="175463"/>
                </a:moveTo>
                <a:lnTo>
                  <a:pt x="75984" y="175463"/>
                </a:lnTo>
                <a:lnTo>
                  <a:pt x="77089" y="176021"/>
                </a:lnTo>
                <a:lnTo>
                  <a:pt x="77419" y="176212"/>
                </a:lnTo>
                <a:lnTo>
                  <a:pt x="85059" y="179741"/>
                </a:lnTo>
                <a:lnTo>
                  <a:pt x="92943" y="181781"/>
                </a:lnTo>
                <a:lnTo>
                  <a:pt x="101063" y="182345"/>
                </a:lnTo>
                <a:lnTo>
                  <a:pt x="109410" y="181444"/>
                </a:lnTo>
                <a:lnTo>
                  <a:pt x="121926" y="175463"/>
                </a:lnTo>
                <a:close/>
              </a:path>
              <a:path w="296544" h="296545">
                <a:moveTo>
                  <a:pt x="124673" y="74663"/>
                </a:moveTo>
                <a:lnTo>
                  <a:pt x="100291" y="74663"/>
                </a:lnTo>
                <a:lnTo>
                  <a:pt x="100685" y="75171"/>
                </a:lnTo>
                <a:lnTo>
                  <a:pt x="100901" y="75399"/>
                </a:lnTo>
                <a:lnTo>
                  <a:pt x="122344" y="107179"/>
                </a:lnTo>
                <a:lnTo>
                  <a:pt x="133832" y="124396"/>
                </a:lnTo>
                <a:lnTo>
                  <a:pt x="135445" y="131914"/>
                </a:lnTo>
                <a:lnTo>
                  <a:pt x="134569" y="139852"/>
                </a:lnTo>
                <a:lnTo>
                  <a:pt x="130322" y="153146"/>
                </a:lnTo>
                <a:lnTo>
                  <a:pt x="121588" y="163274"/>
                </a:lnTo>
                <a:lnTo>
                  <a:pt x="109603" y="169291"/>
                </a:lnTo>
                <a:lnTo>
                  <a:pt x="95605" y="170256"/>
                </a:lnTo>
                <a:lnTo>
                  <a:pt x="130968" y="170256"/>
                </a:lnTo>
                <a:lnTo>
                  <a:pt x="142844" y="153919"/>
                </a:lnTo>
                <a:lnTo>
                  <a:pt x="146356" y="132322"/>
                </a:lnTo>
                <a:lnTo>
                  <a:pt x="138874" y="110782"/>
                </a:lnTo>
                <a:lnTo>
                  <a:pt x="129784" y="97258"/>
                </a:lnTo>
                <a:lnTo>
                  <a:pt x="119799" y="82562"/>
                </a:lnTo>
                <a:lnTo>
                  <a:pt x="119849" y="81749"/>
                </a:lnTo>
                <a:lnTo>
                  <a:pt x="124673" y="74663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05145" y="26514730"/>
            <a:ext cx="5494692" cy="608064"/>
          </a:xfrm>
          <a:custGeom>
            <a:avLst/>
            <a:gdLst/>
            <a:ahLst/>
            <a:cxnLst/>
            <a:rect l="l" t="t" r="r" b="b"/>
            <a:pathLst>
              <a:path w="1893569" h="209550">
                <a:moveTo>
                  <a:pt x="1795983" y="0"/>
                </a:moveTo>
                <a:lnTo>
                  <a:pt x="0" y="0"/>
                </a:lnTo>
                <a:lnTo>
                  <a:pt x="0" y="209524"/>
                </a:lnTo>
                <a:lnTo>
                  <a:pt x="1795983" y="209524"/>
                </a:lnTo>
                <a:lnTo>
                  <a:pt x="1893188" y="104902"/>
                </a:lnTo>
                <a:lnTo>
                  <a:pt x="1795983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057553" y="26586243"/>
            <a:ext cx="1956862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dirty="0">
                <a:solidFill>
                  <a:srgbClr val="FFFFFF"/>
                </a:solidFill>
                <a:latin typeface="Proxima Nova Medium"/>
                <a:cs typeface="Proxima Nova Medium"/>
              </a:rPr>
              <a:t>Info</a:t>
            </a:r>
            <a:r>
              <a:rPr sz="2321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 Medium"/>
                <a:cs typeface="Proxima Nova Medium"/>
              </a:rPr>
              <a:t>goes</a:t>
            </a:r>
            <a:r>
              <a:rPr sz="2321" spc="-44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here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73041" y="26586245"/>
            <a:ext cx="633861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solidFill>
                  <a:srgbClr val="FFFFFF"/>
                </a:solidFill>
                <a:latin typeface="Proxima Nova Medium"/>
                <a:cs typeface="Proxima Nova Medium"/>
              </a:rPr>
              <a:t>93%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63780" y="25364127"/>
            <a:ext cx="860503" cy="860503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48234" y="0"/>
                </a:moveTo>
                <a:lnTo>
                  <a:pt x="101382" y="7556"/>
                </a:lnTo>
                <a:lnTo>
                  <a:pt x="60690" y="28597"/>
                </a:lnTo>
                <a:lnTo>
                  <a:pt x="28601" y="60682"/>
                </a:lnTo>
                <a:lnTo>
                  <a:pt x="7557" y="101370"/>
                </a:lnTo>
                <a:lnTo>
                  <a:pt x="0" y="148221"/>
                </a:lnTo>
                <a:lnTo>
                  <a:pt x="7557" y="195072"/>
                </a:lnTo>
                <a:lnTo>
                  <a:pt x="28601" y="235761"/>
                </a:lnTo>
                <a:lnTo>
                  <a:pt x="60690" y="267846"/>
                </a:lnTo>
                <a:lnTo>
                  <a:pt x="101382" y="288887"/>
                </a:lnTo>
                <a:lnTo>
                  <a:pt x="148234" y="296443"/>
                </a:lnTo>
                <a:lnTo>
                  <a:pt x="195085" y="288887"/>
                </a:lnTo>
                <a:lnTo>
                  <a:pt x="235773" y="267846"/>
                </a:lnTo>
                <a:lnTo>
                  <a:pt x="244717" y="258902"/>
                </a:lnTo>
                <a:lnTo>
                  <a:pt x="144272" y="258902"/>
                </a:lnTo>
                <a:lnTo>
                  <a:pt x="144158" y="235761"/>
                </a:lnTo>
                <a:lnTo>
                  <a:pt x="144119" y="228993"/>
                </a:lnTo>
                <a:lnTo>
                  <a:pt x="144448" y="228993"/>
                </a:lnTo>
                <a:lnTo>
                  <a:pt x="141160" y="228358"/>
                </a:lnTo>
                <a:lnTo>
                  <a:pt x="100891" y="209734"/>
                </a:lnTo>
                <a:lnTo>
                  <a:pt x="80352" y="177190"/>
                </a:lnTo>
                <a:lnTo>
                  <a:pt x="76900" y="152004"/>
                </a:lnTo>
                <a:lnTo>
                  <a:pt x="78604" y="139587"/>
                </a:lnTo>
                <a:lnTo>
                  <a:pt x="81980" y="128308"/>
                </a:lnTo>
                <a:lnTo>
                  <a:pt x="82090" y="127939"/>
                </a:lnTo>
                <a:lnTo>
                  <a:pt x="82155" y="127723"/>
                </a:lnTo>
                <a:lnTo>
                  <a:pt x="82257" y="127380"/>
                </a:lnTo>
                <a:lnTo>
                  <a:pt x="100338" y="127380"/>
                </a:lnTo>
                <a:lnTo>
                  <a:pt x="87795" y="114858"/>
                </a:lnTo>
                <a:lnTo>
                  <a:pt x="87624" y="114109"/>
                </a:lnTo>
                <a:lnTo>
                  <a:pt x="87829" y="113626"/>
                </a:lnTo>
                <a:lnTo>
                  <a:pt x="92033" y="106337"/>
                </a:lnTo>
                <a:lnTo>
                  <a:pt x="102997" y="87147"/>
                </a:lnTo>
                <a:lnTo>
                  <a:pt x="121543" y="87147"/>
                </a:lnTo>
                <a:lnTo>
                  <a:pt x="111163" y="76758"/>
                </a:lnTo>
                <a:lnTo>
                  <a:pt x="118786" y="67093"/>
                </a:lnTo>
                <a:lnTo>
                  <a:pt x="126811" y="57626"/>
                </a:lnTo>
                <a:lnTo>
                  <a:pt x="135257" y="48358"/>
                </a:lnTo>
                <a:lnTo>
                  <a:pt x="144145" y="39293"/>
                </a:lnTo>
                <a:lnTo>
                  <a:pt x="246470" y="39293"/>
                </a:lnTo>
                <a:lnTo>
                  <a:pt x="235773" y="28597"/>
                </a:lnTo>
                <a:lnTo>
                  <a:pt x="195085" y="7556"/>
                </a:lnTo>
                <a:lnTo>
                  <a:pt x="148234" y="0"/>
                </a:lnTo>
                <a:close/>
              </a:path>
              <a:path w="296544" h="296545">
                <a:moveTo>
                  <a:pt x="293035" y="127012"/>
                </a:moveTo>
                <a:lnTo>
                  <a:pt x="219417" y="127012"/>
                </a:lnTo>
                <a:lnTo>
                  <a:pt x="220840" y="132930"/>
                </a:lnTo>
                <a:lnTo>
                  <a:pt x="222580" y="138391"/>
                </a:lnTo>
                <a:lnTo>
                  <a:pt x="223418" y="143992"/>
                </a:lnTo>
                <a:lnTo>
                  <a:pt x="222283" y="169875"/>
                </a:lnTo>
                <a:lnTo>
                  <a:pt x="222275" y="170040"/>
                </a:lnTo>
                <a:lnTo>
                  <a:pt x="222150" y="172887"/>
                </a:lnTo>
                <a:lnTo>
                  <a:pt x="210602" y="198069"/>
                </a:lnTo>
                <a:lnTo>
                  <a:pt x="190498" y="217155"/>
                </a:lnTo>
                <a:lnTo>
                  <a:pt x="163240" y="227888"/>
                </a:lnTo>
                <a:lnTo>
                  <a:pt x="162886" y="227888"/>
                </a:lnTo>
                <a:lnTo>
                  <a:pt x="156997" y="228993"/>
                </a:lnTo>
                <a:lnTo>
                  <a:pt x="157199" y="228993"/>
                </a:lnTo>
                <a:lnTo>
                  <a:pt x="157137" y="232778"/>
                </a:lnTo>
                <a:lnTo>
                  <a:pt x="157022" y="258902"/>
                </a:lnTo>
                <a:lnTo>
                  <a:pt x="244717" y="258902"/>
                </a:lnTo>
                <a:lnTo>
                  <a:pt x="267858" y="235761"/>
                </a:lnTo>
                <a:lnTo>
                  <a:pt x="288900" y="195072"/>
                </a:lnTo>
                <a:lnTo>
                  <a:pt x="296456" y="148221"/>
                </a:lnTo>
                <a:lnTo>
                  <a:pt x="293400" y="129273"/>
                </a:lnTo>
                <a:lnTo>
                  <a:pt x="293340" y="128904"/>
                </a:lnTo>
                <a:lnTo>
                  <a:pt x="293219" y="128155"/>
                </a:lnTo>
                <a:lnTo>
                  <a:pt x="293094" y="127380"/>
                </a:lnTo>
                <a:lnTo>
                  <a:pt x="293035" y="127012"/>
                </a:lnTo>
                <a:close/>
              </a:path>
              <a:path w="296544" h="296545">
                <a:moveTo>
                  <a:pt x="100338" y="127380"/>
                </a:moveTo>
                <a:lnTo>
                  <a:pt x="82257" y="127380"/>
                </a:lnTo>
                <a:lnTo>
                  <a:pt x="83312" y="128308"/>
                </a:lnTo>
                <a:lnTo>
                  <a:pt x="143827" y="188810"/>
                </a:lnTo>
                <a:lnTo>
                  <a:pt x="144322" y="189814"/>
                </a:lnTo>
                <a:lnTo>
                  <a:pt x="144284" y="217155"/>
                </a:lnTo>
                <a:lnTo>
                  <a:pt x="144163" y="227888"/>
                </a:lnTo>
                <a:lnTo>
                  <a:pt x="144080" y="228993"/>
                </a:lnTo>
                <a:lnTo>
                  <a:pt x="157226" y="228993"/>
                </a:lnTo>
                <a:lnTo>
                  <a:pt x="157170" y="189814"/>
                </a:lnTo>
                <a:lnTo>
                  <a:pt x="157441" y="188963"/>
                </a:lnTo>
                <a:lnTo>
                  <a:pt x="175244" y="171094"/>
                </a:lnTo>
                <a:lnTo>
                  <a:pt x="144200" y="171094"/>
                </a:lnTo>
                <a:lnTo>
                  <a:pt x="143014" y="170040"/>
                </a:lnTo>
                <a:lnTo>
                  <a:pt x="100338" y="127380"/>
                </a:lnTo>
                <a:close/>
              </a:path>
              <a:path w="296544" h="296545">
                <a:moveTo>
                  <a:pt x="121543" y="87147"/>
                </a:moveTo>
                <a:lnTo>
                  <a:pt x="102997" y="87147"/>
                </a:lnTo>
                <a:lnTo>
                  <a:pt x="143460" y="127723"/>
                </a:lnTo>
                <a:lnTo>
                  <a:pt x="143654" y="127939"/>
                </a:lnTo>
                <a:lnTo>
                  <a:pt x="144221" y="128904"/>
                </a:lnTo>
                <a:lnTo>
                  <a:pt x="144157" y="171094"/>
                </a:lnTo>
                <a:lnTo>
                  <a:pt x="157111" y="171094"/>
                </a:lnTo>
                <a:lnTo>
                  <a:pt x="157178" y="128904"/>
                </a:lnTo>
                <a:lnTo>
                  <a:pt x="157368" y="128308"/>
                </a:lnTo>
                <a:lnTo>
                  <a:pt x="157416" y="128155"/>
                </a:lnTo>
                <a:lnTo>
                  <a:pt x="175738" y="109766"/>
                </a:lnTo>
                <a:lnTo>
                  <a:pt x="144145" y="109766"/>
                </a:lnTo>
                <a:lnTo>
                  <a:pt x="121543" y="87147"/>
                </a:lnTo>
                <a:close/>
              </a:path>
              <a:path w="296544" h="296545">
                <a:moveTo>
                  <a:pt x="281794" y="87629"/>
                </a:moveTo>
                <a:lnTo>
                  <a:pt x="197980" y="87629"/>
                </a:lnTo>
                <a:lnTo>
                  <a:pt x="202212" y="93972"/>
                </a:lnTo>
                <a:lnTo>
                  <a:pt x="206186" y="100395"/>
                </a:lnTo>
                <a:lnTo>
                  <a:pt x="209876" y="106934"/>
                </a:lnTo>
                <a:lnTo>
                  <a:pt x="213258" y="113626"/>
                </a:lnTo>
                <a:lnTo>
                  <a:pt x="213487" y="114109"/>
                </a:lnTo>
                <a:lnTo>
                  <a:pt x="213029" y="115201"/>
                </a:lnTo>
                <a:lnTo>
                  <a:pt x="207187" y="121145"/>
                </a:lnTo>
                <a:lnTo>
                  <a:pt x="158457" y="169875"/>
                </a:lnTo>
                <a:lnTo>
                  <a:pt x="157111" y="171094"/>
                </a:lnTo>
                <a:lnTo>
                  <a:pt x="175244" y="171094"/>
                </a:lnTo>
                <a:lnTo>
                  <a:pt x="218351" y="127939"/>
                </a:lnTo>
                <a:lnTo>
                  <a:pt x="218630" y="127723"/>
                </a:lnTo>
                <a:lnTo>
                  <a:pt x="219417" y="127012"/>
                </a:lnTo>
                <a:lnTo>
                  <a:pt x="293035" y="127012"/>
                </a:lnTo>
                <a:lnTo>
                  <a:pt x="288900" y="101370"/>
                </a:lnTo>
                <a:lnTo>
                  <a:pt x="281794" y="87629"/>
                </a:lnTo>
                <a:close/>
              </a:path>
              <a:path w="296544" h="296545">
                <a:moveTo>
                  <a:pt x="157149" y="39293"/>
                </a:moveTo>
                <a:lnTo>
                  <a:pt x="144145" y="39293"/>
                </a:lnTo>
                <a:lnTo>
                  <a:pt x="144145" y="109766"/>
                </a:lnTo>
                <a:lnTo>
                  <a:pt x="175738" y="109766"/>
                </a:lnTo>
                <a:lnTo>
                  <a:pt x="176004" y="109499"/>
                </a:lnTo>
                <a:lnTo>
                  <a:pt x="157149" y="109499"/>
                </a:lnTo>
                <a:lnTo>
                  <a:pt x="157149" y="39293"/>
                </a:lnTo>
                <a:close/>
              </a:path>
              <a:path w="296544" h="296545">
                <a:moveTo>
                  <a:pt x="246470" y="39293"/>
                </a:moveTo>
                <a:lnTo>
                  <a:pt x="157162" y="39293"/>
                </a:lnTo>
                <a:lnTo>
                  <a:pt x="166043" y="48358"/>
                </a:lnTo>
                <a:lnTo>
                  <a:pt x="174479" y="57626"/>
                </a:lnTo>
                <a:lnTo>
                  <a:pt x="182499" y="67093"/>
                </a:lnTo>
                <a:lnTo>
                  <a:pt x="190017" y="76606"/>
                </a:lnTo>
                <a:lnTo>
                  <a:pt x="157149" y="109499"/>
                </a:lnTo>
                <a:lnTo>
                  <a:pt x="176004" y="109499"/>
                </a:lnTo>
                <a:lnTo>
                  <a:pt x="197332" y="88150"/>
                </a:lnTo>
                <a:lnTo>
                  <a:pt x="197561" y="87985"/>
                </a:lnTo>
                <a:lnTo>
                  <a:pt x="197980" y="87629"/>
                </a:lnTo>
                <a:lnTo>
                  <a:pt x="281794" y="87629"/>
                </a:lnTo>
                <a:lnTo>
                  <a:pt x="267858" y="60682"/>
                </a:lnTo>
                <a:lnTo>
                  <a:pt x="246470" y="39293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60751" y="25490236"/>
            <a:ext cx="4039022" cy="608064"/>
          </a:xfrm>
          <a:custGeom>
            <a:avLst/>
            <a:gdLst/>
            <a:ahLst/>
            <a:cxnLst/>
            <a:rect l="l" t="t" r="r" b="b"/>
            <a:pathLst>
              <a:path w="1391919" h="209550">
                <a:moveTo>
                  <a:pt x="1294358" y="0"/>
                </a:moveTo>
                <a:lnTo>
                  <a:pt x="0" y="0"/>
                </a:lnTo>
                <a:lnTo>
                  <a:pt x="0" y="209524"/>
                </a:lnTo>
                <a:lnTo>
                  <a:pt x="1294358" y="209524"/>
                </a:lnTo>
                <a:lnTo>
                  <a:pt x="1391551" y="104901"/>
                </a:lnTo>
                <a:lnTo>
                  <a:pt x="1294358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057553" y="25556509"/>
            <a:ext cx="1956862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dirty="0">
                <a:solidFill>
                  <a:srgbClr val="FFFFFF"/>
                </a:solidFill>
                <a:latin typeface="Proxima Nova Medium"/>
                <a:cs typeface="Proxima Nova Medium"/>
              </a:rPr>
              <a:t>Info</a:t>
            </a:r>
            <a:r>
              <a:rPr sz="2321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 Medium"/>
                <a:cs typeface="Proxima Nova Medium"/>
              </a:rPr>
              <a:t>goes</a:t>
            </a:r>
            <a:r>
              <a:rPr sz="2321" spc="-44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here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628564" y="25556510"/>
            <a:ext cx="622803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solidFill>
                  <a:srgbClr val="FFFFFF"/>
                </a:solidFill>
                <a:latin typeface="Proxima Nova Medium"/>
                <a:cs typeface="Proxima Nova Medium"/>
              </a:rPr>
              <a:t>75%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097527" y="20891919"/>
            <a:ext cx="4346740" cy="6934806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 algn="just">
              <a:spcBef>
                <a:spcPts val="290"/>
              </a:spcBef>
            </a:pPr>
            <a:r>
              <a:rPr sz="2612" dirty="0">
                <a:latin typeface="Proxima Nova Medium"/>
                <a:cs typeface="Proxima Nova Medium"/>
              </a:rPr>
              <a:t>nulparum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fugit,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sit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eat.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In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pre, </a:t>
            </a:r>
            <a:r>
              <a:rPr sz="2612" dirty="0">
                <a:latin typeface="Proxima Nova Medium"/>
                <a:cs typeface="Proxima Nova Medium"/>
              </a:rPr>
              <a:t>sunt</a:t>
            </a:r>
            <a:r>
              <a:rPr sz="2612" spc="84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aliquasi</a:t>
            </a:r>
            <a:r>
              <a:rPr sz="2612" spc="85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sendiosa</a:t>
            </a:r>
            <a:r>
              <a:rPr sz="2612" spc="856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cati </a:t>
            </a:r>
            <a:r>
              <a:rPr sz="2612" dirty="0">
                <a:latin typeface="Proxima Nova Medium"/>
                <a:cs typeface="Proxima Nova Medium"/>
              </a:rPr>
              <a:t>dundisq</a:t>
            </a:r>
            <a:r>
              <a:rPr sz="2612" spc="116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uiatur</a:t>
            </a:r>
            <a:r>
              <a:rPr sz="2612" spc="117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soluptaspe </a:t>
            </a:r>
            <a:r>
              <a:rPr sz="2612" dirty="0">
                <a:latin typeface="Proxima Nova Medium"/>
                <a:cs typeface="Proxima Nova Medium"/>
              </a:rPr>
              <a:t>est.</a:t>
            </a:r>
            <a:r>
              <a:rPr sz="2612" spc="18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Nos</a:t>
            </a:r>
            <a:r>
              <a:rPr sz="2612" spc="18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voluptas</a:t>
            </a:r>
            <a:r>
              <a:rPr sz="2612" spc="18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raeris</a:t>
            </a:r>
            <a:r>
              <a:rPr sz="2612" spc="203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ulpa </a:t>
            </a:r>
            <a:r>
              <a:rPr sz="2612" dirty="0">
                <a:latin typeface="Proxima Nova Medium"/>
                <a:cs typeface="Proxima Nova Medium"/>
              </a:rPr>
              <a:t>parios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ut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min</a:t>
            </a:r>
            <a:endParaRPr sz="2612" dirty="0">
              <a:latin typeface="Proxima Nova Medium"/>
              <a:cs typeface="Proxima Nova Medium"/>
            </a:endParaRPr>
          </a:p>
          <a:p>
            <a:pPr>
              <a:spcBef>
                <a:spcPts val="522"/>
              </a:spcBef>
            </a:pPr>
            <a:endParaRPr sz="2612" dirty="0">
              <a:latin typeface="Proxima Nova Medium"/>
              <a:cs typeface="Proxima Nova Medium"/>
            </a:endParaRPr>
          </a:p>
          <a:p>
            <a:pPr marL="36853" marR="22112" algn="just"/>
            <a:r>
              <a:rPr sz="2612" dirty="0">
                <a:latin typeface="Proxima Nova Medium"/>
                <a:cs typeface="Proxima Nova Medium"/>
              </a:rPr>
              <a:t>Temo</a:t>
            </a:r>
            <a:r>
              <a:rPr sz="2612" spc="66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que</a:t>
            </a:r>
            <a:r>
              <a:rPr sz="2612" spc="68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pos</a:t>
            </a:r>
            <a:r>
              <a:rPr sz="2612" spc="68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nimentis</a:t>
            </a:r>
            <a:r>
              <a:rPr sz="2612" spc="682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ipi </a:t>
            </a:r>
            <a:r>
              <a:rPr sz="2612" dirty="0">
                <a:latin typeface="Proxima Nova Medium"/>
                <a:cs typeface="Proxima Nova Medium"/>
              </a:rPr>
              <a:t>tass</a:t>
            </a:r>
            <a:r>
              <a:rPr sz="2612" spc="30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itibus</a:t>
            </a:r>
            <a:r>
              <a:rPr sz="2612" spc="30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ac.</a:t>
            </a:r>
            <a:r>
              <a:rPr sz="2612" spc="30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Emoluptam</a:t>
            </a:r>
            <a:r>
              <a:rPr sz="2612" spc="305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ra </a:t>
            </a:r>
            <a:r>
              <a:rPr sz="2612" dirty="0">
                <a:latin typeface="Proxima Nova Medium"/>
                <a:cs typeface="Proxima Nova Medium"/>
              </a:rPr>
              <a:t>es</a:t>
            </a:r>
            <a:r>
              <a:rPr sz="2612" spc="65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dere</a:t>
            </a:r>
            <a:r>
              <a:rPr sz="2612" spc="65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pro</a:t>
            </a:r>
            <a:r>
              <a:rPr sz="2612" spc="65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opta</a:t>
            </a:r>
            <a:r>
              <a:rPr sz="2612" spc="66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seceaqui </a:t>
            </a:r>
            <a:r>
              <a:rPr sz="2612" dirty="0">
                <a:latin typeface="Proxima Nova Medium"/>
                <a:cs typeface="Proxima Nova Medium"/>
              </a:rPr>
              <a:t>aperoris</a:t>
            </a:r>
            <a:r>
              <a:rPr sz="2612" spc="40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as</a:t>
            </a:r>
            <a:r>
              <a:rPr sz="2612" spc="40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velestiis</a:t>
            </a:r>
            <a:r>
              <a:rPr sz="2612" spc="406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pligend </a:t>
            </a:r>
            <a:r>
              <a:rPr sz="2612" dirty="0">
                <a:latin typeface="Proxima Nova Medium"/>
                <a:cs typeface="Proxima Nova Medium"/>
              </a:rPr>
              <a:t>usapm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quo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estem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exernatem </a:t>
            </a:r>
            <a:r>
              <a:rPr sz="2612" dirty="0">
                <a:latin typeface="Proxima Nova Medium"/>
                <a:cs typeface="Proxima Nova Medium"/>
              </a:rPr>
              <a:t>fuga.</a:t>
            </a:r>
            <a:r>
              <a:rPr sz="2612" spc="30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Acerita</a:t>
            </a:r>
            <a:r>
              <a:rPr sz="2612" spc="30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tquidelesti</a:t>
            </a:r>
            <a:r>
              <a:rPr sz="2612" spc="305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que </a:t>
            </a:r>
            <a:r>
              <a:rPr sz="2612" dirty="0">
                <a:latin typeface="Proxima Nova Medium"/>
                <a:cs typeface="Proxima Nova Medium"/>
              </a:rPr>
              <a:t>sit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offictota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non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pa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di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29" dirty="0" err="1">
                <a:latin typeface="Proxima Nova Medium"/>
                <a:cs typeface="Proxima Nova Medium"/>
              </a:rPr>
              <a:t>dolora</a:t>
            </a:r>
            <a:endParaRPr lang="en-US" sz="2612" spc="-29" dirty="0">
              <a:latin typeface="Proxima Nova Medium"/>
              <a:cs typeface="Proxima Nova Medium"/>
            </a:endParaRPr>
          </a:p>
          <a:p>
            <a:pPr marL="36853" marR="22112" algn="just"/>
            <a:r>
              <a:rPr lang="en-US" sz="2612" dirty="0">
                <a:latin typeface="Proxima Nova Medium"/>
                <a:cs typeface="Proxima Nova Medium"/>
              </a:rPr>
              <a:t>es</a:t>
            </a:r>
            <a:r>
              <a:rPr lang="en-US" sz="2612" spc="653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dere</a:t>
            </a:r>
            <a:r>
              <a:rPr lang="en-US" sz="2612" spc="653" dirty="0">
                <a:latin typeface="Proxima Nova Medium"/>
                <a:cs typeface="Proxima Nova Medium"/>
              </a:rPr>
              <a:t> </a:t>
            </a:r>
            <a:r>
              <a:rPr lang="en-US" sz="2612" dirty="0">
                <a:latin typeface="Proxima Nova Medium"/>
                <a:cs typeface="Proxima Nova Medium"/>
              </a:rPr>
              <a:t>pro</a:t>
            </a:r>
            <a:r>
              <a:rPr lang="en-US" sz="2612" spc="653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opta</a:t>
            </a:r>
            <a:r>
              <a:rPr lang="en-US" sz="2612" spc="665" dirty="0">
                <a:latin typeface="Proxima Nova Medium"/>
                <a:cs typeface="Proxima Nova Medium"/>
              </a:rPr>
              <a:t> </a:t>
            </a:r>
            <a:r>
              <a:rPr lang="en-US" sz="2612" spc="-29" dirty="0" err="1">
                <a:latin typeface="Proxima Nova Medium"/>
                <a:cs typeface="Proxima Nova Medium"/>
              </a:rPr>
              <a:t>seceaqui</a:t>
            </a:r>
            <a:r>
              <a:rPr lang="en-US" sz="2612" spc="-29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aperoris</a:t>
            </a:r>
            <a:r>
              <a:rPr lang="en-US" sz="2612" spc="406" dirty="0">
                <a:latin typeface="Proxima Nova Medium"/>
                <a:cs typeface="Proxima Nova Medium"/>
              </a:rPr>
              <a:t> </a:t>
            </a:r>
            <a:r>
              <a:rPr lang="en-US" sz="2612" dirty="0">
                <a:latin typeface="Proxima Nova Medium"/>
                <a:cs typeface="Proxima Nova Medium"/>
              </a:rPr>
              <a:t>as</a:t>
            </a:r>
            <a:r>
              <a:rPr lang="en-US" sz="2612" spc="406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velestiis</a:t>
            </a:r>
            <a:r>
              <a:rPr lang="en-US" sz="2612" spc="406" dirty="0">
                <a:latin typeface="Proxima Nova Medium"/>
                <a:cs typeface="Proxima Nova Medium"/>
              </a:rPr>
              <a:t> </a:t>
            </a:r>
            <a:r>
              <a:rPr lang="en-US" sz="2612" spc="-29" dirty="0" err="1">
                <a:latin typeface="Proxima Nova Medium"/>
                <a:cs typeface="Proxima Nova Medium"/>
              </a:rPr>
              <a:t>pligend</a:t>
            </a:r>
            <a:r>
              <a:rPr lang="en-US" sz="2612" spc="-29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usapm</a:t>
            </a:r>
            <a:r>
              <a:rPr lang="en-US" sz="2612" spc="-44" dirty="0">
                <a:latin typeface="Proxima Nova Medium"/>
                <a:cs typeface="Proxima Nova Medium"/>
              </a:rPr>
              <a:t> </a:t>
            </a:r>
            <a:r>
              <a:rPr lang="en-US" sz="2612" dirty="0">
                <a:latin typeface="Proxima Nova Medium"/>
                <a:cs typeface="Proxima Nova Medium"/>
              </a:rPr>
              <a:t>quo</a:t>
            </a:r>
            <a:r>
              <a:rPr lang="en-US" sz="2612" spc="-44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estem</a:t>
            </a:r>
            <a:r>
              <a:rPr lang="en-US" sz="2612" spc="-44" dirty="0">
                <a:latin typeface="Proxima Nova Medium"/>
                <a:cs typeface="Proxima Nova Medium"/>
              </a:rPr>
              <a:t> </a:t>
            </a:r>
            <a:r>
              <a:rPr lang="en-US" sz="2612" spc="-29" dirty="0" err="1">
                <a:latin typeface="Proxima Nova Medium"/>
                <a:cs typeface="Proxima Nova Medium"/>
              </a:rPr>
              <a:t>exernatem</a:t>
            </a:r>
            <a:r>
              <a:rPr lang="en-US" sz="2612" spc="-29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fuga</a:t>
            </a:r>
            <a:r>
              <a:rPr lang="en-US" sz="2612" dirty="0">
                <a:latin typeface="Proxima Nova Medium"/>
                <a:cs typeface="Proxima Nova Medium"/>
              </a:rPr>
              <a:t>.</a:t>
            </a:r>
            <a:r>
              <a:rPr lang="en-US" sz="2612" spc="305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Acerita</a:t>
            </a:r>
            <a:r>
              <a:rPr lang="en-US" sz="2612" spc="305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tquidelesti</a:t>
            </a:r>
            <a:r>
              <a:rPr lang="en-US" sz="2612" spc="305" dirty="0">
                <a:latin typeface="Proxima Nova Medium"/>
                <a:cs typeface="Proxima Nova Medium"/>
              </a:rPr>
              <a:t> </a:t>
            </a:r>
            <a:r>
              <a:rPr lang="en-US" sz="2612" spc="-73" dirty="0">
                <a:latin typeface="Proxima Nova Medium"/>
                <a:cs typeface="Proxima Nova Medium"/>
              </a:rPr>
              <a:t>que</a:t>
            </a:r>
            <a:endParaRPr lang="en-US" sz="2612" spc="-29" dirty="0">
              <a:latin typeface="Proxima Nova Medium"/>
              <a:cs typeface="Proxima Nova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046502" y="21020611"/>
            <a:ext cx="4706051" cy="7674624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 algn="just">
              <a:spcBef>
                <a:spcPts val="290"/>
              </a:spcBef>
            </a:pPr>
            <a:r>
              <a:rPr sz="2612" dirty="0">
                <a:latin typeface="Proxima Nova Medium"/>
                <a:cs typeface="Proxima Nova Medium"/>
              </a:rPr>
              <a:t>Cusande</a:t>
            </a:r>
            <a:r>
              <a:rPr sz="2612" spc="-16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litatur</a:t>
            </a:r>
            <a:r>
              <a:rPr sz="2612" spc="-16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solorum</a:t>
            </a:r>
            <a:r>
              <a:rPr sz="2612" spc="-160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fugiade </a:t>
            </a:r>
            <a:r>
              <a:rPr sz="2612" dirty="0">
                <a:latin typeface="Proxima Nova Medium"/>
                <a:cs typeface="Proxima Nova Medium"/>
              </a:rPr>
              <a:t>aepro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eictiun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dignim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ra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sundem </a:t>
            </a:r>
            <a:r>
              <a:rPr sz="2612" dirty="0">
                <a:latin typeface="Proxima Nova Medium"/>
                <a:cs typeface="Proxima Nova Medium"/>
              </a:rPr>
              <a:t>as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vitibusti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blatemod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quia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quunt </a:t>
            </a:r>
            <a:r>
              <a:rPr sz="2612" dirty="0">
                <a:latin typeface="Proxima Nova Medium"/>
                <a:cs typeface="Proxima Nova Medium"/>
              </a:rPr>
              <a:t>quis</a:t>
            </a:r>
            <a:r>
              <a:rPr sz="2612" spc="8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ea</a:t>
            </a:r>
            <a:r>
              <a:rPr sz="2612" spc="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dendist</a:t>
            </a:r>
            <a:r>
              <a:rPr sz="2612" spc="8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dita</a:t>
            </a:r>
            <a:r>
              <a:rPr sz="2612" spc="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qui</a:t>
            </a:r>
            <a:r>
              <a:rPr sz="2612" spc="8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reic</a:t>
            </a:r>
            <a:r>
              <a:rPr sz="2612" spc="102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tor </a:t>
            </a:r>
            <a:r>
              <a:rPr sz="2612" spc="-58" dirty="0">
                <a:latin typeface="Proxima Nova Medium"/>
                <a:cs typeface="Proxima Nova Medium"/>
              </a:rPr>
              <a:t>aut quam dolor aliquistem </a:t>
            </a:r>
            <a:r>
              <a:rPr sz="2612" spc="-29" dirty="0">
                <a:latin typeface="Proxima Nova Medium"/>
                <a:cs typeface="Proxima Nova Medium"/>
              </a:rPr>
              <a:t>alique </a:t>
            </a:r>
            <a:r>
              <a:rPr sz="2612" dirty="0">
                <a:latin typeface="Proxima Nova Medium"/>
                <a:cs typeface="Proxima Nova Medium"/>
              </a:rPr>
              <a:t>libeat</a:t>
            </a:r>
            <a:r>
              <a:rPr sz="2612" spc="-14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exerion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secest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faciist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oditi </a:t>
            </a:r>
            <a:r>
              <a:rPr sz="2612" dirty="0">
                <a:latin typeface="Proxima Nova Medium"/>
                <a:cs typeface="Proxima Nova Medium"/>
              </a:rPr>
              <a:t>quiatec</a:t>
            </a:r>
            <a:r>
              <a:rPr sz="2612" spc="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platur?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Abor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rem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in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ent </a:t>
            </a:r>
            <a:r>
              <a:rPr sz="2612" dirty="0">
                <a:latin typeface="Proxima Nova Medium"/>
                <a:cs typeface="Proxima Nova Medium"/>
              </a:rPr>
              <a:t>adi</a:t>
            </a:r>
            <a:r>
              <a:rPr sz="2612" spc="69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illuptae.</a:t>
            </a:r>
            <a:r>
              <a:rPr sz="2612" spc="71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Ut</a:t>
            </a:r>
            <a:r>
              <a:rPr sz="2612" spc="71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sernatem</a:t>
            </a:r>
            <a:r>
              <a:rPr sz="2612" spc="696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tem </a:t>
            </a:r>
            <a:r>
              <a:rPr sz="2612" dirty="0">
                <a:latin typeface="Proxima Nova Medium"/>
                <a:cs typeface="Proxima Nova Medium"/>
              </a:rPr>
              <a:t>pore</a:t>
            </a:r>
            <a:r>
              <a:rPr sz="2612" spc="42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ribusam</a:t>
            </a:r>
            <a:r>
              <a:rPr sz="2612" spc="43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demquia</a:t>
            </a:r>
            <a:r>
              <a:rPr sz="2612" spc="43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ectatur </a:t>
            </a:r>
            <a:r>
              <a:rPr sz="2612" dirty="0">
                <a:latin typeface="Proxima Nova Medium"/>
                <a:cs typeface="Proxima Nova Medium"/>
              </a:rPr>
              <a:t>si</a:t>
            </a:r>
            <a:r>
              <a:rPr sz="2612" spc="8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resedis</a:t>
            </a:r>
            <a:r>
              <a:rPr sz="2612" spc="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eni</a:t>
            </a:r>
            <a:r>
              <a:rPr sz="2612" spc="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omnim</a:t>
            </a:r>
            <a:r>
              <a:rPr sz="2612" spc="102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hicaecaes </a:t>
            </a:r>
            <a:r>
              <a:rPr sz="2612" dirty="0">
                <a:latin typeface="Proxima Nova Medium"/>
                <a:cs typeface="Proxima Nova Medium"/>
              </a:rPr>
              <a:t>enienitate</a:t>
            </a:r>
            <a:r>
              <a:rPr sz="2612" spc="98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pressit</a:t>
            </a:r>
            <a:r>
              <a:rPr sz="2612" spc="98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volorro</a:t>
            </a:r>
            <a:r>
              <a:rPr sz="2612" spc="987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om </a:t>
            </a:r>
            <a:r>
              <a:rPr sz="2612" dirty="0">
                <a:latin typeface="Proxima Nova Medium"/>
                <a:cs typeface="Proxima Nova Medium"/>
              </a:rPr>
              <a:t>molorrum</a:t>
            </a:r>
            <a:r>
              <a:rPr sz="2612" spc="31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faci.</a:t>
            </a:r>
            <a:r>
              <a:rPr sz="2612" spc="3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Ipsamus</a:t>
            </a:r>
            <a:r>
              <a:rPr sz="2612" spc="331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totatur </a:t>
            </a:r>
            <a:r>
              <a:rPr sz="2612" dirty="0">
                <a:latin typeface="Proxima Nova Medium"/>
                <a:cs typeface="Proxima Nova Medium"/>
              </a:rPr>
              <a:t>am</a:t>
            </a:r>
            <a:r>
              <a:rPr sz="2612" spc="20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atur</a:t>
            </a:r>
            <a:r>
              <a:rPr sz="2612" spc="20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sim</a:t>
            </a:r>
            <a:r>
              <a:rPr sz="2612" spc="20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porem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sandaerchil </a:t>
            </a:r>
            <a:r>
              <a:rPr sz="2612" dirty="0">
                <a:latin typeface="Proxima Nova Medium"/>
                <a:cs typeface="Proxima Nova Medium"/>
              </a:rPr>
              <a:t>inumenis</a:t>
            </a:r>
            <a:r>
              <a:rPr sz="2612" spc="78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sunt</a:t>
            </a:r>
            <a:r>
              <a:rPr sz="2612" spc="79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debit.</a:t>
            </a:r>
            <a:r>
              <a:rPr sz="2612" spc="78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Cius</a:t>
            </a:r>
            <a:r>
              <a:rPr sz="2612" spc="798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sin </a:t>
            </a:r>
            <a:r>
              <a:rPr sz="2612" dirty="0">
                <a:latin typeface="Proxima Nova Medium"/>
                <a:cs typeface="Proxima Nova Medium"/>
              </a:rPr>
              <a:t>cum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fugia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ipsan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volest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faces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et</a:t>
            </a:r>
            <a:r>
              <a:rPr lang="en-US" sz="2612" spc="-73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ribusam</a:t>
            </a:r>
            <a:r>
              <a:rPr lang="en-US" sz="2612" spc="435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demquia</a:t>
            </a:r>
            <a:r>
              <a:rPr lang="en-US" sz="2612" spc="435" dirty="0">
                <a:latin typeface="Proxima Nova Medium"/>
                <a:cs typeface="Proxima Nova Medium"/>
              </a:rPr>
              <a:t> </a:t>
            </a:r>
            <a:r>
              <a:rPr lang="en-US" sz="2612" spc="-29" dirty="0" err="1">
                <a:latin typeface="Proxima Nova Medium"/>
                <a:cs typeface="Proxima Nova Medium"/>
              </a:rPr>
              <a:t>ectatur</a:t>
            </a:r>
            <a:r>
              <a:rPr lang="en-US" sz="2612" spc="-29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si</a:t>
            </a:r>
            <a:r>
              <a:rPr lang="en-US" sz="2612" spc="87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resedis</a:t>
            </a:r>
            <a:r>
              <a:rPr lang="en-US" sz="2612" spc="102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eni</a:t>
            </a:r>
            <a:r>
              <a:rPr lang="en-US" sz="2612" spc="102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omnim</a:t>
            </a:r>
            <a:r>
              <a:rPr lang="en-US" sz="2612" spc="102" dirty="0">
                <a:latin typeface="Proxima Nova Medium"/>
                <a:cs typeface="Proxima Nova Medium"/>
              </a:rPr>
              <a:t> </a:t>
            </a:r>
            <a:r>
              <a:rPr lang="en-US" sz="2612" spc="-29" dirty="0" err="1">
                <a:latin typeface="Proxima Nova Medium"/>
                <a:cs typeface="Proxima Nova Medium"/>
              </a:rPr>
              <a:t>hicaecaes</a:t>
            </a:r>
            <a:r>
              <a:rPr lang="en-US" sz="2612" spc="-29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enienitate</a:t>
            </a:r>
            <a:r>
              <a:rPr lang="en-US" sz="2612" spc="987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pressit</a:t>
            </a:r>
            <a:r>
              <a:rPr lang="en-US" sz="2612" spc="987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volorro</a:t>
            </a:r>
            <a:r>
              <a:rPr lang="en-US" sz="2612" spc="987" dirty="0">
                <a:latin typeface="Proxima Nova Medium"/>
                <a:cs typeface="Proxima Nova Medium"/>
              </a:rPr>
              <a:t> </a:t>
            </a:r>
            <a:r>
              <a:rPr lang="en-US" sz="2612" spc="-73" dirty="0">
                <a:latin typeface="Proxima Nova Medium"/>
                <a:cs typeface="Proxima Nova Medium"/>
              </a:rPr>
              <a:t>om </a:t>
            </a:r>
            <a:r>
              <a:rPr lang="en-US" sz="2612" dirty="0" err="1">
                <a:latin typeface="Proxima Nova Medium"/>
                <a:cs typeface="Proxima Nova Medium"/>
              </a:rPr>
              <a:t>molorrum</a:t>
            </a:r>
            <a:r>
              <a:rPr lang="en-US" sz="2612" spc="319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faci</a:t>
            </a:r>
            <a:r>
              <a:rPr lang="en-US" sz="2612" dirty="0">
                <a:latin typeface="Proxima Nova Medium"/>
                <a:cs typeface="Proxima Nova Medium"/>
              </a:rPr>
              <a:t>.</a:t>
            </a:r>
            <a:r>
              <a:rPr lang="en-US" sz="2612" spc="331" dirty="0">
                <a:latin typeface="Proxima Nova Medium"/>
                <a:cs typeface="Proxima Nova Medium"/>
              </a:rPr>
              <a:t> </a:t>
            </a:r>
            <a:r>
              <a:rPr lang="en-US" sz="2612" dirty="0" err="1">
                <a:latin typeface="Proxima Nova Medium"/>
                <a:cs typeface="Proxima Nova Medium"/>
              </a:rPr>
              <a:t>Ipsamus</a:t>
            </a:r>
            <a:r>
              <a:rPr lang="en-US" sz="2612" spc="331" dirty="0">
                <a:latin typeface="Proxima Nova Medium"/>
                <a:cs typeface="Proxima Nova Medium"/>
              </a:rPr>
              <a:t> </a:t>
            </a:r>
            <a:r>
              <a:rPr lang="en-US" sz="2612" spc="-29" dirty="0" err="1">
                <a:latin typeface="Proxima Nova Medium"/>
                <a:cs typeface="Proxima Nova Medium"/>
              </a:rPr>
              <a:t>totatur</a:t>
            </a:r>
            <a:r>
              <a:rPr lang="en-US" sz="2612" spc="-29" dirty="0">
                <a:latin typeface="Proxima Nova Medium"/>
                <a:cs typeface="Proxima Nova Medium"/>
              </a:rPr>
              <a:t> </a:t>
            </a:r>
            <a:endParaRPr lang="en-US" sz="2612" spc="-73" dirty="0">
              <a:latin typeface="Proxima Nova Medium"/>
              <a:cs typeface="Proxima Nova Medium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83484" y="20440619"/>
            <a:ext cx="16541197" cy="0"/>
          </a:xfrm>
          <a:custGeom>
            <a:avLst/>
            <a:gdLst/>
            <a:ahLst/>
            <a:cxnLst/>
            <a:rect l="l" t="t" r="r" b="b"/>
            <a:pathLst>
              <a:path w="5700394">
                <a:moveTo>
                  <a:pt x="570017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046631" y="18916004"/>
            <a:ext cx="5382292" cy="106428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6674" b="1" spc="-145" dirty="0">
                <a:solidFill>
                  <a:srgbClr val="215B4E"/>
                </a:solidFill>
                <a:latin typeface="Proxima Nova"/>
                <a:cs typeface="Proxima Nova"/>
              </a:rPr>
              <a:t>CONCLUSION</a:t>
            </a:r>
            <a:endParaRPr sz="6674" dirty="0">
              <a:latin typeface="Proxima Nova"/>
              <a:cs typeface="Proxima Nov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352661" y="16833161"/>
            <a:ext cx="9883812" cy="1510137"/>
          </a:xfrm>
          <a:prstGeom prst="rect">
            <a:avLst/>
          </a:prstGeom>
        </p:spPr>
        <p:txBody>
          <a:bodyPr vert="horz" wrap="square" lIns="0" tIns="180574" rIns="0" bIns="0" rtlCol="0">
            <a:spAutoFit/>
          </a:bodyPr>
          <a:lstStyle/>
          <a:p>
            <a:pPr marR="114244" algn="ctr">
              <a:spcBef>
                <a:spcPts val="1419"/>
              </a:spcBef>
              <a:tabLst>
                <a:tab pos="1901608" algn="l"/>
                <a:tab pos="3771890" algn="l"/>
                <a:tab pos="5601635" algn="l"/>
                <a:tab pos="7471917" algn="l"/>
              </a:tabLst>
            </a:pPr>
            <a:r>
              <a:rPr sz="2321" spc="-58" dirty="0">
                <a:latin typeface="Proxima Nova Medium"/>
                <a:cs typeface="Proxima Nova Medium"/>
              </a:rPr>
              <a:t>2005</a:t>
            </a:r>
            <a:r>
              <a:rPr sz="2321" dirty="0">
                <a:latin typeface="Proxima Nova Medium"/>
                <a:cs typeface="Proxima Nova Medium"/>
              </a:rPr>
              <a:t>	</a:t>
            </a:r>
            <a:r>
              <a:rPr sz="2321" spc="-58" dirty="0">
                <a:latin typeface="Proxima Nova Medium"/>
                <a:cs typeface="Proxima Nova Medium"/>
              </a:rPr>
              <a:t>2010</a:t>
            </a:r>
            <a:r>
              <a:rPr sz="2321" dirty="0">
                <a:latin typeface="Proxima Nova Medium"/>
                <a:cs typeface="Proxima Nova Medium"/>
              </a:rPr>
              <a:t>	</a:t>
            </a:r>
            <a:r>
              <a:rPr sz="2321" spc="-58" dirty="0">
                <a:latin typeface="Proxima Nova Medium"/>
                <a:cs typeface="Proxima Nova Medium"/>
              </a:rPr>
              <a:t>2015</a:t>
            </a:r>
            <a:r>
              <a:rPr sz="2321" dirty="0">
                <a:latin typeface="Proxima Nova Medium"/>
                <a:cs typeface="Proxima Nova Medium"/>
              </a:rPr>
              <a:t>	</a:t>
            </a:r>
            <a:r>
              <a:rPr sz="2321" spc="-58" dirty="0">
                <a:latin typeface="Proxima Nova Medium"/>
                <a:cs typeface="Proxima Nova Medium"/>
              </a:rPr>
              <a:t>2020</a:t>
            </a:r>
            <a:r>
              <a:rPr sz="2321" dirty="0">
                <a:latin typeface="Proxima Nova Medium"/>
                <a:cs typeface="Proxima Nova Medium"/>
              </a:rPr>
              <a:t>	</a:t>
            </a:r>
            <a:r>
              <a:rPr sz="2321" spc="-58" dirty="0">
                <a:latin typeface="Proxima Nova Medium"/>
                <a:cs typeface="Proxima Nova Medium"/>
              </a:rPr>
              <a:t>2025</a:t>
            </a:r>
            <a:endParaRPr sz="2321" dirty="0">
              <a:latin typeface="Proxima Nova Medium"/>
              <a:cs typeface="Proxima Nova Medium"/>
            </a:endParaRPr>
          </a:p>
          <a:p>
            <a:pPr marL="36853" marR="14741" algn="ctr">
              <a:spcBef>
                <a:spcPts val="1259"/>
              </a:spcBef>
            </a:pPr>
            <a:r>
              <a:rPr sz="2612" dirty="0">
                <a:latin typeface="Proxima Nova Medium"/>
                <a:cs typeface="Proxima Nova Medium"/>
              </a:rPr>
              <a:t>Ed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experumqui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dolum,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etur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sum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doluptat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re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parciis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corit,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alica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bore- </a:t>
            </a:r>
            <a:r>
              <a:rPr sz="2612" dirty="0">
                <a:latin typeface="Proxima Nova Medium"/>
                <a:cs typeface="Proxima Nova Medium"/>
              </a:rPr>
              <a:t>rum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quiae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as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ea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sit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aut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occus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doluptatem</a:t>
            </a:r>
            <a:endParaRPr sz="2612" dirty="0">
              <a:latin typeface="Proxima Nova Medium"/>
              <a:cs typeface="Proxima Nova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176390" y="16316722"/>
            <a:ext cx="256124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145" dirty="0">
                <a:latin typeface="Proxima Nova Medium"/>
                <a:cs typeface="Proxima Nova Medium"/>
              </a:rPr>
              <a:t>0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176389" y="15202601"/>
            <a:ext cx="431173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1.0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176390" y="14088478"/>
            <a:ext cx="425645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1.5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76390" y="13011210"/>
            <a:ext cx="499350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2.0</a:t>
            </a:r>
            <a:endParaRPr sz="2321">
              <a:latin typeface="Proxima Nova Medium"/>
              <a:cs typeface="Proxima Nova Medium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963668" y="12258029"/>
            <a:ext cx="10053333" cy="4565527"/>
            <a:chOff x="10702034" y="3898900"/>
            <a:chExt cx="3464560" cy="1573363"/>
          </a:xfrm>
        </p:grpSpPr>
        <p:sp>
          <p:nvSpPr>
            <p:cNvPr id="24" name="object 24"/>
            <p:cNvSpPr/>
            <p:nvPr/>
          </p:nvSpPr>
          <p:spPr>
            <a:xfrm>
              <a:off x="10702034" y="5472263"/>
              <a:ext cx="3464560" cy="0"/>
            </a:xfrm>
            <a:custGeom>
              <a:avLst/>
              <a:gdLst/>
              <a:ahLst/>
              <a:cxnLst/>
              <a:rect l="l" t="t" r="r" b="b"/>
              <a:pathLst>
                <a:path w="3464559">
                  <a:moveTo>
                    <a:pt x="0" y="0"/>
                  </a:moveTo>
                  <a:lnTo>
                    <a:pt x="346454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02034" y="4320523"/>
              <a:ext cx="3464560" cy="768350"/>
            </a:xfrm>
            <a:custGeom>
              <a:avLst/>
              <a:gdLst/>
              <a:ahLst/>
              <a:cxnLst/>
              <a:rect l="l" t="t" r="r" b="b"/>
              <a:pathLst>
                <a:path w="3464559" h="768350">
                  <a:moveTo>
                    <a:pt x="2873693" y="767822"/>
                  </a:moveTo>
                  <a:lnTo>
                    <a:pt x="3006396" y="767822"/>
                  </a:lnTo>
                </a:path>
                <a:path w="3464559" h="768350">
                  <a:moveTo>
                    <a:pt x="3195499" y="767822"/>
                  </a:moveTo>
                  <a:lnTo>
                    <a:pt x="3464547" y="767822"/>
                  </a:lnTo>
                </a:path>
                <a:path w="3464559" h="768350">
                  <a:moveTo>
                    <a:pt x="1264730" y="767822"/>
                  </a:moveTo>
                  <a:lnTo>
                    <a:pt x="1397420" y="767822"/>
                  </a:lnTo>
                </a:path>
                <a:path w="3464559" h="768350">
                  <a:moveTo>
                    <a:pt x="942938" y="767822"/>
                  </a:moveTo>
                  <a:lnTo>
                    <a:pt x="1075627" y="767822"/>
                  </a:lnTo>
                </a:path>
                <a:path w="3464559" h="768350">
                  <a:moveTo>
                    <a:pt x="0" y="767822"/>
                  </a:moveTo>
                  <a:lnTo>
                    <a:pt x="753835" y="767822"/>
                  </a:lnTo>
                </a:path>
                <a:path w="3464559" h="768350">
                  <a:moveTo>
                    <a:pt x="3195499" y="383905"/>
                  </a:moveTo>
                  <a:lnTo>
                    <a:pt x="3464547" y="383905"/>
                  </a:lnTo>
                </a:path>
                <a:path w="3464559" h="768350">
                  <a:moveTo>
                    <a:pt x="2551901" y="383905"/>
                  </a:moveTo>
                  <a:lnTo>
                    <a:pt x="2684590" y="383905"/>
                  </a:lnTo>
                </a:path>
                <a:path w="3464559" h="768350">
                  <a:moveTo>
                    <a:pt x="2230108" y="383905"/>
                  </a:moveTo>
                  <a:lnTo>
                    <a:pt x="2362798" y="383905"/>
                  </a:lnTo>
                </a:path>
                <a:path w="3464559" h="768350">
                  <a:moveTo>
                    <a:pt x="1908315" y="383905"/>
                  </a:moveTo>
                  <a:lnTo>
                    <a:pt x="2041005" y="383905"/>
                  </a:lnTo>
                </a:path>
                <a:path w="3464559" h="768350">
                  <a:moveTo>
                    <a:pt x="1586523" y="383905"/>
                  </a:moveTo>
                  <a:lnTo>
                    <a:pt x="1719212" y="383905"/>
                  </a:lnTo>
                </a:path>
                <a:path w="3464559" h="768350">
                  <a:moveTo>
                    <a:pt x="1264730" y="383905"/>
                  </a:moveTo>
                  <a:lnTo>
                    <a:pt x="1397420" y="383905"/>
                  </a:lnTo>
                </a:path>
                <a:path w="3464559" h="768350">
                  <a:moveTo>
                    <a:pt x="2873693" y="383905"/>
                  </a:moveTo>
                  <a:lnTo>
                    <a:pt x="3006396" y="383905"/>
                  </a:lnTo>
                </a:path>
                <a:path w="3464559" h="768350">
                  <a:moveTo>
                    <a:pt x="0" y="383905"/>
                  </a:moveTo>
                  <a:lnTo>
                    <a:pt x="1075627" y="383905"/>
                  </a:lnTo>
                </a:path>
                <a:path w="3464559" h="768350">
                  <a:moveTo>
                    <a:pt x="2230108" y="0"/>
                  </a:moveTo>
                  <a:lnTo>
                    <a:pt x="2362798" y="0"/>
                  </a:lnTo>
                </a:path>
                <a:path w="3464559" h="768350">
                  <a:moveTo>
                    <a:pt x="2551901" y="0"/>
                  </a:moveTo>
                  <a:lnTo>
                    <a:pt x="3006396" y="0"/>
                  </a:lnTo>
                </a:path>
                <a:path w="3464559" h="768350">
                  <a:moveTo>
                    <a:pt x="0" y="0"/>
                  </a:moveTo>
                  <a:lnTo>
                    <a:pt x="2041005" y="0"/>
                  </a:lnTo>
                </a:path>
                <a:path w="3464559" h="768350">
                  <a:moveTo>
                    <a:pt x="3195499" y="0"/>
                  </a:moveTo>
                  <a:lnTo>
                    <a:pt x="346454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708430" y="3977487"/>
              <a:ext cx="189230" cy="1491615"/>
            </a:xfrm>
            <a:custGeom>
              <a:avLst/>
              <a:gdLst/>
              <a:ahLst/>
              <a:cxnLst/>
              <a:rect l="l" t="t" r="r" b="b"/>
              <a:pathLst>
                <a:path w="189230" h="1491614">
                  <a:moveTo>
                    <a:pt x="189103" y="0"/>
                  </a:moveTo>
                  <a:lnTo>
                    <a:pt x="0" y="0"/>
                  </a:lnTo>
                  <a:lnTo>
                    <a:pt x="0" y="1491602"/>
                  </a:lnTo>
                  <a:lnTo>
                    <a:pt x="189103" y="1491602"/>
                  </a:lnTo>
                  <a:lnTo>
                    <a:pt x="189103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386625" y="4446270"/>
              <a:ext cx="189230" cy="1022985"/>
            </a:xfrm>
            <a:custGeom>
              <a:avLst/>
              <a:gdLst/>
              <a:ahLst/>
              <a:cxnLst/>
              <a:rect l="l" t="t" r="r" b="b"/>
              <a:pathLst>
                <a:path w="189230" h="1022985">
                  <a:moveTo>
                    <a:pt x="189103" y="0"/>
                  </a:moveTo>
                  <a:lnTo>
                    <a:pt x="0" y="0"/>
                  </a:lnTo>
                  <a:lnTo>
                    <a:pt x="0" y="1022819"/>
                  </a:lnTo>
                  <a:lnTo>
                    <a:pt x="189103" y="1022819"/>
                  </a:lnTo>
                  <a:lnTo>
                    <a:pt x="189103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064832" y="4239590"/>
              <a:ext cx="189230" cy="1229995"/>
            </a:xfrm>
            <a:custGeom>
              <a:avLst/>
              <a:gdLst/>
              <a:ahLst/>
              <a:cxnLst/>
              <a:rect l="l" t="t" r="r" b="b"/>
              <a:pathLst>
                <a:path w="189230" h="1229995">
                  <a:moveTo>
                    <a:pt x="189103" y="0"/>
                  </a:moveTo>
                  <a:lnTo>
                    <a:pt x="0" y="0"/>
                  </a:lnTo>
                  <a:lnTo>
                    <a:pt x="0" y="1229499"/>
                  </a:lnTo>
                  <a:lnTo>
                    <a:pt x="189103" y="1229499"/>
                  </a:lnTo>
                  <a:lnTo>
                    <a:pt x="189103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743040" y="4213619"/>
              <a:ext cx="189230" cy="1256030"/>
            </a:xfrm>
            <a:custGeom>
              <a:avLst/>
              <a:gdLst/>
              <a:ahLst/>
              <a:cxnLst/>
              <a:rect l="l" t="t" r="r" b="b"/>
              <a:pathLst>
                <a:path w="189229" h="1256029">
                  <a:moveTo>
                    <a:pt x="189102" y="0"/>
                  </a:moveTo>
                  <a:lnTo>
                    <a:pt x="0" y="0"/>
                  </a:lnTo>
                  <a:lnTo>
                    <a:pt x="0" y="1255471"/>
                  </a:lnTo>
                  <a:lnTo>
                    <a:pt x="189102" y="1255471"/>
                  </a:lnTo>
                  <a:lnTo>
                    <a:pt x="189102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421247" y="4326788"/>
              <a:ext cx="189230" cy="1142365"/>
            </a:xfrm>
            <a:custGeom>
              <a:avLst/>
              <a:gdLst/>
              <a:ahLst/>
              <a:cxnLst/>
              <a:rect l="l" t="t" r="r" b="b"/>
              <a:pathLst>
                <a:path w="189229" h="1142364">
                  <a:moveTo>
                    <a:pt x="189102" y="0"/>
                  </a:moveTo>
                  <a:lnTo>
                    <a:pt x="0" y="0"/>
                  </a:lnTo>
                  <a:lnTo>
                    <a:pt x="0" y="1142301"/>
                  </a:lnTo>
                  <a:lnTo>
                    <a:pt x="189102" y="1142301"/>
                  </a:lnTo>
                  <a:lnTo>
                    <a:pt x="189102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099454" y="4498543"/>
              <a:ext cx="189230" cy="970915"/>
            </a:xfrm>
            <a:custGeom>
              <a:avLst/>
              <a:gdLst/>
              <a:ahLst/>
              <a:cxnLst/>
              <a:rect l="l" t="t" r="r" b="b"/>
              <a:pathLst>
                <a:path w="189229" h="970914">
                  <a:moveTo>
                    <a:pt x="189102" y="0"/>
                  </a:moveTo>
                  <a:lnTo>
                    <a:pt x="0" y="0"/>
                  </a:lnTo>
                  <a:lnTo>
                    <a:pt x="0" y="970546"/>
                  </a:lnTo>
                  <a:lnTo>
                    <a:pt x="189102" y="970546"/>
                  </a:lnTo>
                  <a:lnTo>
                    <a:pt x="189102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777662" y="4358208"/>
              <a:ext cx="189230" cy="1111250"/>
            </a:xfrm>
            <a:custGeom>
              <a:avLst/>
              <a:gdLst/>
              <a:ahLst/>
              <a:cxnLst/>
              <a:rect l="l" t="t" r="r" b="b"/>
              <a:pathLst>
                <a:path w="189229" h="1111250">
                  <a:moveTo>
                    <a:pt x="189102" y="0"/>
                  </a:moveTo>
                  <a:lnTo>
                    <a:pt x="0" y="0"/>
                  </a:lnTo>
                  <a:lnTo>
                    <a:pt x="0" y="1110881"/>
                  </a:lnTo>
                  <a:lnTo>
                    <a:pt x="189102" y="1110881"/>
                  </a:lnTo>
                  <a:lnTo>
                    <a:pt x="189102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455869" y="5019103"/>
              <a:ext cx="189230" cy="450215"/>
            </a:xfrm>
            <a:custGeom>
              <a:avLst/>
              <a:gdLst/>
              <a:ahLst/>
              <a:cxnLst/>
              <a:rect l="l" t="t" r="r" b="b"/>
              <a:pathLst>
                <a:path w="189229" h="450214">
                  <a:moveTo>
                    <a:pt x="189102" y="0"/>
                  </a:moveTo>
                  <a:lnTo>
                    <a:pt x="0" y="0"/>
                  </a:lnTo>
                  <a:lnTo>
                    <a:pt x="0" y="449986"/>
                  </a:lnTo>
                  <a:lnTo>
                    <a:pt x="189102" y="449986"/>
                  </a:lnTo>
                  <a:lnTo>
                    <a:pt x="189102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134076" y="5182819"/>
              <a:ext cx="189230" cy="286385"/>
            </a:xfrm>
            <a:custGeom>
              <a:avLst/>
              <a:gdLst/>
              <a:ahLst/>
              <a:cxnLst/>
              <a:rect l="l" t="t" r="r" b="b"/>
              <a:pathLst>
                <a:path w="189229" h="286385">
                  <a:moveTo>
                    <a:pt x="189115" y="0"/>
                  </a:moveTo>
                  <a:lnTo>
                    <a:pt x="0" y="0"/>
                  </a:lnTo>
                  <a:lnTo>
                    <a:pt x="0" y="286270"/>
                  </a:lnTo>
                  <a:lnTo>
                    <a:pt x="189115" y="286270"/>
                  </a:lnTo>
                  <a:lnTo>
                    <a:pt x="189115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206772" y="3921714"/>
              <a:ext cx="2574925" cy="1037590"/>
            </a:xfrm>
            <a:custGeom>
              <a:avLst/>
              <a:gdLst/>
              <a:ahLst/>
              <a:cxnLst/>
              <a:rect l="l" t="t" r="r" b="b"/>
              <a:pathLst>
                <a:path w="2574925" h="1037589">
                  <a:moveTo>
                    <a:pt x="0" y="1037170"/>
                  </a:moveTo>
                  <a:lnTo>
                    <a:pt x="321792" y="803617"/>
                  </a:lnTo>
                  <a:lnTo>
                    <a:pt x="643585" y="380060"/>
                  </a:lnTo>
                  <a:lnTo>
                    <a:pt x="965377" y="431926"/>
                  </a:lnTo>
                  <a:lnTo>
                    <a:pt x="1287170" y="348703"/>
                  </a:lnTo>
                  <a:lnTo>
                    <a:pt x="1608963" y="235711"/>
                  </a:lnTo>
                  <a:lnTo>
                    <a:pt x="1930755" y="134645"/>
                  </a:lnTo>
                  <a:lnTo>
                    <a:pt x="2252548" y="260095"/>
                  </a:lnTo>
                  <a:lnTo>
                    <a:pt x="2574340" y="0"/>
                  </a:lnTo>
                </a:path>
              </a:pathLst>
            </a:custGeom>
            <a:ln w="8255">
              <a:solidFill>
                <a:srgbClr val="1F3D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1200130" y="3898900"/>
              <a:ext cx="2611120" cy="1073785"/>
            </a:xfrm>
            <a:custGeom>
              <a:avLst/>
              <a:gdLst/>
              <a:ahLst/>
              <a:cxnLst/>
              <a:rect l="l" t="t" r="r" b="b"/>
              <a:pathLst>
                <a:path w="2611119" h="1073785">
                  <a:moveTo>
                    <a:pt x="36347" y="1055370"/>
                  </a:moveTo>
                  <a:lnTo>
                    <a:pt x="34925" y="1048283"/>
                  </a:lnTo>
                  <a:lnTo>
                    <a:pt x="31026" y="1042504"/>
                  </a:lnTo>
                  <a:lnTo>
                    <a:pt x="25247" y="1038606"/>
                  </a:lnTo>
                  <a:lnTo>
                    <a:pt x="18173" y="1037183"/>
                  </a:lnTo>
                  <a:lnTo>
                    <a:pt x="11099" y="1038606"/>
                  </a:lnTo>
                  <a:lnTo>
                    <a:pt x="5321" y="1042504"/>
                  </a:lnTo>
                  <a:lnTo>
                    <a:pt x="1422" y="1048283"/>
                  </a:lnTo>
                  <a:lnTo>
                    <a:pt x="0" y="1055370"/>
                  </a:lnTo>
                  <a:lnTo>
                    <a:pt x="1422" y="1062443"/>
                  </a:lnTo>
                  <a:lnTo>
                    <a:pt x="5321" y="1068209"/>
                  </a:lnTo>
                  <a:lnTo>
                    <a:pt x="11099" y="1072108"/>
                  </a:lnTo>
                  <a:lnTo>
                    <a:pt x="18173" y="1073543"/>
                  </a:lnTo>
                  <a:lnTo>
                    <a:pt x="25247" y="1072108"/>
                  </a:lnTo>
                  <a:lnTo>
                    <a:pt x="31026" y="1068209"/>
                  </a:lnTo>
                  <a:lnTo>
                    <a:pt x="34925" y="1062443"/>
                  </a:lnTo>
                  <a:lnTo>
                    <a:pt x="36347" y="1055370"/>
                  </a:lnTo>
                  <a:close/>
                </a:path>
                <a:path w="2611119" h="1073785">
                  <a:moveTo>
                    <a:pt x="358140" y="821804"/>
                  </a:moveTo>
                  <a:lnTo>
                    <a:pt x="356717" y="814730"/>
                  </a:lnTo>
                  <a:lnTo>
                    <a:pt x="352818" y="808951"/>
                  </a:lnTo>
                  <a:lnTo>
                    <a:pt x="347040" y="805053"/>
                  </a:lnTo>
                  <a:lnTo>
                    <a:pt x="339966" y="803617"/>
                  </a:lnTo>
                  <a:lnTo>
                    <a:pt x="332892" y="805053"/>
                  </a:lnTo>
                  <a:lnTo>
                    <a:pt x="327113" y="808951"/>
                  </a:lnTo>
                  <a:lnTo>
                    <a:pt x="323215" y="814730"/>
                  </a:lnTo>
                  <a:lnTo>
                    <a:pt x="321792" y="821804"/>
                  </a:lnTo>
                  <a:lnTo>
                    <a:pt x="323215" y="828878"/>
                  </a:lnTo>
                  <a:lnTo>
                    <a:pt x="327113" y="834656"/>
                  </a:lnTo>
                  <a:lnTo>
                    <a:pt x="332892" y="838555"/>
                  </a:lnTo>
                  <a:lnTo>
                    <a:pt x="339966" y="839978"/>
                  </a:lnTo>
                  <a:lnTo>
                    <a:pt x="347040" y="838555"/>
                  </a:lnTo>
                  <a:lnTo>
                    <a:pt x="352818" y="834656"/>
                  </a:lnTo>
                  <a:lnTo>
                    <a:pt x="356717" y="828878"/>
                  </a:lnTo>
                  <a:lnTo>
                    <a:pt x="358140" y="821804"/>
                  </a:lnTo>
                  <a:close/>
                </a:path>
                <a:path w="2611119" h="1073785">
                  <a:moveTo>
                    <a:pt x="679932" y="398259"/>
                  </a:moveTo>
                  <a:lnTo>
                    <a:pt x="678510" y="391172"/>
                  </a:lnTo>
                  <a:lnTo>
                    <a:pt x="674611" y="385394"/>
                  </a:lnTo>
                  <a:lnTo>
                    <a:pt x="668832" y="381495"/>
                  </a:lnTo>
                  <a:lnTo>
                    <a:pt x="661758" y="380072"/>
                  </a:lnTo>
                  <a:lnTo>
                    <a:pt x="654685" y="381495"/>
                  </a:lnTo>
                  <a:lnTo>
                    <a:pt x="648906" y="385394"/>
                  </a:lnTo>
                  <a:lnTo>
                    <a:pt x="645007" y="391172"/>
                  </a:lnTo>
                  <a:lnTo>
                    <a:pt x="643585" y="398259"/>
                  </a:lnTo>
                  <a:lnTo>
                    <a:pt x="645007" y="405333"/>
                  </a:lnTo>
                  <a:lnTo>
                    <a:pt x="648906" y="411111"/>
                  </a:lnTo>
                  <a:lnTo>
                    <a:pt x="654685" y="414997"/>
                  </a:lnTo>
                  <a:lnTo>
                    <a:pt x="661758" y="416433"/>
                  </a:lnTo>
                  <a:lnTo>
                    <a:pt x="668832" y="414997"/>
                  </a:lnTo>
                  <a:lnTo>
                    <a:pt x="674611" y="411111"/>
                  </a:lnTo>
                  <a:lnTo>
                    <a:pt x="678510" y="405333"/>
                  </a:lnTo>
                  <a:lnTo>
                    <a:pt x="679932" y="398259"/>
                  </a:lnTo>
                  <a:close/>
                </a:path>
                <a:path w="2611119" h="1073785">
                  <a:moveTo>
                    <a:pt x="1001725" y="449453"/>
                  </a:moveTo>
                  <a:lnTo>
                    <a:pt x="1000302" y="442379"/>
                  </a:lnTo>
                  <a:lnTo>
                    <a:pt x="996403" y="436600"/>
                  </a:lnTo>
                  <a:lnTo>
                    <a:pt x="990625" y="432701"/>
                  </a:lnTo>
                  <a:lnTo>
                    <a:pt x="983551" y="431266"/>
                  </a:lnTo>
                  <a:lnTo>
                    <a:pt x="976477" y="432701"/>
                  </a:lnTo>
                  <a:lnTo>
                    <a:pt x="970699" y="436600"/>
                  </a:lnTo>
                  <a:lnTo>
                    <a:pt x="966800" y="442379"/>
                  </a:lnTo>
                  <a:lnTo>
                    <a:pt x="965377" y="449453"/>
                  </a:lnTo>
                  <a:lnTo>
                    <a:pt x="966800" y="456526"/>
                  </a:lnTo>
                  <a:lnTo>
                    <a:pt x="970699" y="462305"/>
                  </a:lnTo>
                  <a:lnTo>
                    <a:pt x="976477" y="466204"/>
                  </a:lnTo>
                  <a:lnTo>
                    <a:pt x="983551" y="467626"/>
                  </a:lnTo>
                  <a:lnTo>
                    <a:pt x="990625" y="466204"/>
                  </a:lnTo>
                  <a:lnTo>
                    <a:pt x="996403" y="462305"/>
                  </a:lnTo>
                  <a:lnTo>
                    <a:pt x="1000302" y="456526"/>
                  </a:lnTo>
                  <a:lnTo>
                    <a:pt x="1001725" y="449453"/>
                  </a:lnTo>
                  <a:close/>
                </a:path>
                <a:path w="2611119" h="1073785">
                  <a:moveTo>
                    <a:pt x="1323517" y="366903"/>
                  </a:moveTo>
                  <a:lnTo>
                    <a:pt x="1322095" y="359816"/>
                  </a:lnTo>
                  <a:lnTo>
                    <a:pt x="1318196" y="354037"/>
                  </a:lnTo>
                  <a:lnTo>
                    <a:pt x="1312418" y="350139"/>
                  </a:lnTo>
                  <a:lnTo>
                    <a:pt x="1305344" y="348716"/>
                  </a:lnTo>
                  <a:lnTo>
                    <a:pt x="1298270" y="350139"/>
                  </a:lnTo>
                  <a:lnTo>
                    <a:pt x="1292491" y="354037"/>
                  </a:lnTo>
                  <a:lnTo>
                    <a:pt x="1288592" y="359816"/>
                  </a:lnTo>
                  <a:lnTo>
                    <a:pt x="1287170" y="366903"/>
                  </a:lnTo>
                  <a:lnTo>
                    <a:pt x="1288592" y="373976"/>
                  </a:lnTo>
                  <a:lnTo>
                    <a:pt x="1292491" y="379755"/>
                  </a:lnTo>
                  <a:lnTo>
                    <a:pt x="1298270" y="383641"/>
                  </a:lnTo>
                  <a:lnTo>
                    <a:pt x="1305344" y="385076"/>
                  </a:lnTo>
                  <a:lnTo>
                    <a:pt x="1312418" y="383641"/>
                  </a:lnTo>
                  <a:lnTo>
                    <a:pt x="1318196" y="379755"/>
                  </a:lnTo>
                  <a:lnTo>
                    <a:pt x="1322095" y="373976"/>
                  </a:lnTo>
                  <a:lnTo>
                    <a:pt x="1323517" y="366903"/>
                  </a:lnTo>
                  <a:close/>
                </a:path>
                <a:path w="2611119" h="1073785">
                  <a:moveTo>
                    <a:pt x="1645323" y="253911"/>
                  </a:moveTo>
                  <a:lnTo>
                    <a:pt x="1643900" y="246837"/>
                  </a:lnTo>
                  <a:lnTo>
                    <a:pt x="1640001" y="241058"/>
                  </a:lnTo>
                  <a:lnTo>
                    <a:pt x="1634223" y="237159"/>
                  </a:lnTo>
                  <a:lnTo>
                    <a:pt x="1627136" y="235724"/>
                  </a:lnTo>
                  <a:lnTo>
                    <a:pt x="1620062" y="237159"/>
                  </a:lnTo>
                  <a:lnTo>
                    <a:pt x="1614284" y="241058"/>
                  </a:lnTo>
                  <a:lnTo>
                    <a:pt x="1610385" y="246837"/>
                  </a:lnTo>
                  <a:lnTo>
                    <a:pt x="1608963" y="253911"/>
                  </a:lnTo>
                  <a:lnTo>
                    <a:pt x="1610385" y="260985"/>
                  </a:lnTo>
                  <a:lnTo>
                    <a:pt x="1614284" y="266763"/>
                  </a:lnTo>
                  <a:lnTo>
                    <a:pt x="1620062" y="270662"/>
                  </a:lnTo>
                  <a:lnTo>
                    <a:pt x="1627136" y="272084"/>
                  </a:lnTo>
                  <a:lnTo>
                    <a:pt x="1634223" y="270662"/>
                  </a:lnTo>
                  <a:lnTo>
                    <a:pt x="1640001" y="266763"/>
                  </a:lnTo>
                  <a:lnTo>
                    <a:pt x="1643900" y="260985"/>
                  </a:lnTo>
                  <a:lnTo>
                    <a:pt x="1645323" y="253911"/>
                  </a:lnTo>
                  <a:close/>
                </a:path>
                <a:path w="2611119" h="1073785">
                  <a:moveTo>
                    <a:pt x="1967115" y="152844"/>
                  </a:moveTo>
                  <a:lnTo>
                    <a:pt x="1965693" y="145770"/>
                  </a:lnTo>
                  <a:lnTo>
                    <a:pt x="1961794" y="139979"/>
                  </a:lnTo>
                  <a:lnTo>
                    <a:pt x="1956015" y="136093"/>
                  </a:lnTo>
                  <a:lnTo>
                    <a:pt x="1948929" y="134658"/>
                  </a:lnTo>
                  <a:lnTo>
                    <a:pt x="1941855" y="136093"/>
                  </a:lnTo>
                  <a:lnTo>
                    <a:pt x="1936076" y="139979"/>
                  </a:lnTo>
                  <a:lnTo>
                    <a:pt x="1932178" y="145770"/>
                  </a:lnTo>
                  <a:lnTo>
                    <a:pt x="1930755" y="152844"/>
                  </a:lnTo>
                  <a:lnTo>
                    <a:pt x="1932178" y="159918"/>
                  </a:lnTo>
                  <a:lnTo>
                    <a:pt x="1936076" y="165696"/>
                  </a:lnTo>
                  <a:lnTo>
                    <a:pt x="1941855" y="169583"/>
                  </a:lnTo>
                  <a:lnTo>
                    <a:pt x="1948929" y="171018"/>
                  </a:lnTo>
                  <a:lnTo>
                    <a:pt x="1956015" y="169583"/>
                  </a:lnTo>
                  <a:lnTo>
                    <a:pt x="1961794" y="165696"/>
                  </a:lnTo>
                  <a:lnTo>
                    <a:pt x="1965693" y="159918"/>
                  </a:lnTo>
                  <a:lnTo>
                    <a:pt x="1967115" y="152844"/>
                  </a:lnTo>
                  <a:close/>
                </a:path>
                <a:path w="2611119" h="1073785">
                  <a:moveTo>
                    <a:pt x="2288908" y="278295"/>
                  </a:moveTo>
                  <a:lnTo>
                    <a:pt x="2287486" y="271208"/>
                  </a:lnTo>
                  <a:lnTo>
                    <a:pt x="2283587" y="265430"/>
                  </a:lnTo>
                  <a:lnTo>
                    <a:pt x="2277808" y="261531"/>
                  </a:lnTo>
                  <a:lnTo>
                    <a:pt x="2270722" y="260108"/>
                  </a:lnTo>
                  <a:lnTo>
                    <a:pt x="2263648" y="261531"/>
                  </a:lnTo>
                  <a:lnTo>
                    <a:pt x="2257869" y="265430"/>
                  </a:lnTo>
                  <a:lnTo>
                    <a:pt x="2253970" y="271208"/>
                  </a:lnTo>
                  <a:lnTo>
                    <a:pt x="2252548" y="278295"/>
                  </a:lnTo>
                  <a:lnTo>
                    <a:pt x="2253970" y="285369"/>
                  </a:lnTo>
                  <a:lnTo>
                    <a:pt x="2257869" y="291147"/>
                  </a:lnTo>
                  <a:lnTo>
                    <a:pt x="2263648" y="295033"/>
                  </a:lnTo>
                  <a:lnTo>
                    <a:pt x="2270722" y="296468"/>
                  </a:lnTo>
                  <a:lnTo>
                    <a:pt x="2277808" y="295033"/>
                  </a:lnTo>
                  <a:lnTo>
                    <a:pt x="2283587" y="291147"/>
                  </a:lnTo>
                  <a:lnTo>
                    <a:pt x="2287486" y="285369"/>
                  </a:lnTo>
                  <a:lnTo>
                    <a:pt x="2288908" y="278295"/>
                  </a:lnTo>
                  <a:close/>
                </a:path>
                <a:path w="2611119" h="1073785">
                  <a:moveTo>
                    <a:pt x="2610701" y="18173"/>
                  </a:moveTo>
                  <a:lnTo>
                    <a:pt x="2609278" y="11112"/>
                  </a:lnTo>
                  <a:lnTo>
                    <a:pt x="2605379" y="5334"/>
                  </a:lnTo>
                  <a:lnTo>
                    <a:pt x="2599601" y="1435"/>
                  </a:lnTo>
                  <a:lnTo>
                    <a:pt x="2592514" y="0"/>
                  </a:lnTo>
                  <a:lnTo>
                    <a:pt x="2585440" y="1435"/>
                  </a:lnTo>
                  <a:lnTo>
                    <a:pt x="2579662" y="5334"/>
                  </a:lnTo>
                  <a:lnTo>
                    <a:pt x="2575763" y="11112"/>
                  </a:lnTo>
                  <a:lnTo>
                    <a:pt x="2574340" y="18173"/>
                  </a:lnTo>
                  <a:lnTo>
                    <a:pt x="2575763" y="25260"/>
                  </a:lnTo>
                  <a:lnTo>
                    <a:pt x="2579662" y="31038"/>
                  </a:lnTo>
                  <a:lnTo>
                    <a:pt x="2585440" y="34937"/>
                  </a:lnTo>
                  <a:lnTo>
                    <a:pt x="2592514" y="36360"/>
                  </a:lnTo>
                  <a:lnTo>
                    <a:pt x="2599601" y="34937"/>
                  </a:lnTo>
                  <a:lnTo>
                    <a:pt x="2605379" y="31038"/>
                  </a:lnTo>
                  <a:lnTo>
                    <a:pt x="2609278" y="25260"/>
                  </a:lnTo>
                  <a:lnTo>
                    <a:pt x="2610701" y="18173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8894606" y="12258029"/>
            <a:ext cx="375892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102" dirty="0">
                <a:latin typeface="Proxima Nova Medium"/>
                <a:cs typeface="Proxima Nova Medium"/>
              </a:rPr>
              <a:t>2.1</a:t>
            </a:r>
            <a:endParaRPr sz="2321" dirty="0">
              <a:latin typeface="Proxima Nova Medium"/>
              <a:cs typeface="Proxima Nova Mediu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947646" y="12507742"/>
            <a:ext cx="2292219" cy="394489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  <a:tabLst>
                <a:tab pos="1905293" algn="l"/>
              </a:tabLst>
            </a:pPr>
            <a:r>
              <a:rPr sz="3482" spc="-107" baseline="3472" dirty="0">
                <a:latin typeface="Proxima Nova Medium"/>
                <a:cs typeface="Proxima Nova Medium"/>
              </a:rPr>
              <a:t>1.6</a:t>
            </a:r>
            <a:r>
              <a:rPr sz="3482" baseline="3472" dirty="0">
                <a:latin typeface="Proxima Nova Medium"/>
                <a:cs typeface="Proxima Nova Medium"/>
              </a:rPr>
              <a:t>	</a:t>
            </a:r>
            <a:r>
              <a:rPr sz="2321" spc="-73" dirty="0">
                <a:latin typeface="Proxima Nova Medium"/>
                <a:cs typeface="Proxima Nova Medium"/>
              </a:rPr>
              <a:t>1.8</a:t>
            </a:r>
            <a:endParaRPr sz="2321" dirty="0">
              <a:latin typeface="Proxima Nova Medium"/>
              <a:cs typeface="Proxima Nova Mediu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014545" y="12756569"/>
            <a:ext cx="425645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1.2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085567" y="12677264"/>
            <a:ext cx="493822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0.6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133597" y="12853270"/>
            <a:ext cx="431173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87" dirty="0">
                <a:latin typeface="Proxima Nova Medium"/>
                <a:cs typeface="Proxima Nova Medium"/>
              </a:rPr>
              <a:t>0.7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183689" y="13923760"/>
            <a:ext cx="484609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0.3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292749" y="14792591"/>
            <a:ext cx="374052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116" dirty="0">
                <a:latin typeface="Proxima Nova Medium"/>
                <a:cs typeface="Proxima Nova Medium"/>
              </a:rPr>
              <a:t>0.1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928915" y="16316928"/>
            <a:ext cx="256124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145" dirty="0">
                <a:latin typeface="Proxima Nova Medium"/>
                <a:cs typeface="Proxima Nova Medium"/>
              </a:rPr>
              <a:t>0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928913" y="15202807"/>
            <a:ext cx="541730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100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928913" y="14088684"/>
            <a:ext cx="611750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200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928915" y="12974564"/>
            <a:ext cx="60253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latin typeface="Proxima Nova Medium"/>
                <a:cs typeface="Proxima Nova Medium"/>
              </a:rPr>
              <a:t>300</a:t>
            </a:r>
            <a:endParaRPr sz="2321">
              <a:latin typeface="Proxima Nova Medium"/>
              <a:cs typeface="Proxima Nova Medium"/>
            </a:endParaRPr>
          </a:p>
        </p:txBody>
      </p:sp>
      <p:sp>
        <p:nvSpPr>
          <p:cNvPr id="48" name="object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65162" y="11259057"/>
            <a:ext cx="316931" cy="199003"/>
          </a:xfrm>
          <a:custGeom>
            <a:avLst/>
            <a:gdLst/>
            <a:ahLst/>
            <a:cxnLst/>
            <a:rect l="l" t="t" r="r" b="b"/>
            <a:pathLst>
              <a:path w="109220" h="68579">
                <a:moveTo>
                  <a:pt x="109016" y="0"/>
                </a:moveTo>
                <a:lnTo>
                  <a:pt x="0" y="0"/>
                </a:lnTo>
                <a:lnTo>
                  <a:pt x="54508" y="68122"/>
                </a:lnTo>
                <a:lnTo>
                  <a:pt x="109016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1855209" y="10864873"/>
            <a:ext cx="10875141" cy="1436634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110559">
              <a:spcBef>
                <a:spcPts val="290"/>
              </a:spcBef>
            </a:pPr>
            <a:r>
              <a:rPr sz="3772" b="1" spc="-102" dirty="0">
                <a:solidFill>
                  <a:srgbClr val="1F3D7B"/>
                </a:solidFill>
                <a:latin typeface="Proxima Nova"/>
                <a:cs typeface="Proxima Nova"/>
              </a:rPr>
              <a:t>Am</a:t>
            </a:r>
            <a:r>
              <a:rPr sz="3772" b="1" spc="-160" dirty="0">
                <a:solidFill>
                  <a:srgbClr val="1F3D7B"/>
                </a:solidFill>
                <a:latin typeface="Proxima Nova"/>
                <a:cs typeface="Proxima Nova"/>
              </a:rPr>
              <a:t> </a:t>
            </a:r>
            <a:r>
              <a:rPr sz="3772" b="1" spc="-116" dirty="0">
                <a:solidFill>
                  <a:srgbClr val="1F3D7B"/>
                </a:solidFill>
                <a:latin typeface="Proxima Nova"/>
                <a:cs typeface="Proxima Nova"/>
              </a:rPr>
              <a:t>Conre</a:t>
            </a:r>
            <a:r>
              <a:rPr sz="3772" b="1" spc="-160" dirty="0">
                <a:solidFill>
                  <a:srgbClr val="1F3D7B"/>
                </a:solidFill>
                <a:latin typeface="Proxima Nova"/>
                <a:cs typeface="Proxima Nova"/>
              </a:rPr>
              <a:t> </a:t>
            </a:r>
            <a:r>
              <a:rPr sz="3772" b="1" spc="-29" dirty="0">
                <a:solidFill>
                  <a:srgbClr val="1F3D7B"/>
                </a:solidFill>
                <a:latin typeface="Proxima Nova"/>
                <a:cs typeface="Proxima Nova"/>
              </a:rPr>
              <a:t>Eliquiaturit</a:t>
            </a:r>
            <a:endParaRPr sz="3772">
              <a:latin typeface="Proxima Nova"/>
              <a:cs typeface="Proxima Nova"/>
            </a:endParaRPr>
          </a:p>
          <a:p>
            <a:pPr marL="110559">
              <a:spcBef>
                <a:spcPts val="3584"/>
              </a:spcBef>
              <a:tabLst>
                <a:tab pos="8899966" algn="l"/>
                <a:tab pos="10160334" algn="l"/>
              </a:tabLst>
            </a:pPr>
            <a:r>
              <a:rPr sz="3482" u="sng" spc="-107" baseline="6944" dirty="0">
                <a:uFill>
                  <a:solidFill>
                    <a:srgbClr val="000000"/>
                  </a:solidFill>
                </a:uFill>
                <a:latin typeface="Proxima Nova Medium"/>
                <a:cs typeface="Proxima Nova Medium"/>
              </a:rPr>
              <a:t>400</a:t>
            </a:r>
            <a:r>
              <a:rPr sz="3482" u="sng" baseline="6944" dirty="0">
                <a:uFill>
                  <a:solidFill>
                    <a:srgbClr val="000000"/>
                  </a:solidFill>
                </a:uFill>
                <a:latin typeface="Proxima Nova Medium"/>
                <a:cs typeface="Proxima Nova Medium"/>
              </a:rPr>
              <a:t>	</a:t>
            </a:r>
            <a:r>
              <a:rPr sz="2321" u="sng" spc="-73" dirty="0">
                <a:uFill>
                  <a:solidFill>
                    <a:srgbClr val="000000"/>
                  </a:solidFill>
                </a:uFill>
                <a:latin typeface="Proxima Nova Medium"/>
                <a:cs typeface="Proxima Nova Medium"/>
              </a:rPr>
              <a:t>2.3</a:t>
            </a:r>
            <a:r>
              <a:rPr sz="2321" u="sng" dirty="0">
                <a:uFill>
                  <a:solidFill>
                    <a:srgbClr val="000000"/>
                  </a:solidFill>
                </a:uFill>
                <a:latin typeface="Proxima Nova Medium"/>
                <a:cs typeface="Proxima Nova Medium"/>
              </a:rPr>
              <a:t>	</a:t>
            </a:r>
            <a:r>
              <a:rPr sz="2321" spc="1117" dirty="0">
                <a:latin typeface="Proxima Nova Medium"/>
                <a:cs typeface="Proxima Nova Medium"/>
              </a:rPr>
              <a:t> </a:t>
            </a:r>
            <a:r>
              <a:rPr sz="3482" baseline="6944" dirty="0">
                <a:latin typeface="Proxima Nova Medium"/>
                <a:cs typeface="Proxima Nova Medium"/>
              </a:rPr>
              <a:t>2.5</a:t>
            </a:r>
            <a:endParaRPr sz="3482" baseline="6944">
              <a:latin typeface="Proxima Nova Medium"/>
              <a:cs typeface="Proxima Nova Medium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046630" y="10989601"/>
            <a:ext cx="5395190" cy="7585560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 algn="just">
              <a:spcBef>
                <a:spcPts val="290"/>
              </a:spcBef>
            </a:pPr>
            <a:r>
              <a:rPr sz="2902" dirty="0">
                <a:latin typeface="Proxima Nova Medium"/>
                <a:cs typeface="Proxima Nova Medium"/>
              </a:rPr>
              <a:t>Essimag</a:t>
            </a:r>
            <a:r>
              <a:rPr sz="2902" spc="203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nimped</a:t>
            </a:r>
            <a:r>
              <a:rPr sz="2902" spc="218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est,</a:t>
            </a:r>
            <a:r>
              <a:rPr sz="2902" spc="203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seque</a:t>
            </a:r>
            <a:r>
              <a:rPr sz="2902" spc="218" dirty="0">
                <a:latin typeface="Proxima Nova Medium"/>
                <a:cs typeface="Proxima Nova Medium"/>
              </a:rPr>
              <a:t> </a:t>
            </a:r>
            <a:r>
              <a:rPr sz="2902" spc="-58" dirty="0">
                <a:latin typeface="Proxima Nova Medium"/>
                <a:cs typeface="Proxima Nova Medium"/>
              </a:rPr>
              <a:t>ele- </a:t>
            </a:r>
            <a:r>
              <a:rPr sz="2902" dirty="0">
                <a:latin typeface="Proxima Nova Medium"/>
                <a:cs typeface="Proxima Nova Medium"/>
              </a:rPr>
              <a:t>sum,</a:t>
            </a:r>
            <a:r>
              <a:rPr sz="2902" spc="-44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ad</a:t>
            </a:r>
            <a:r>
              <a:rPr sz="2902" spc="-44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qui</a:t>
            </a:r>
            <a:r>
              <a:rPr sz="2902" spc="-44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aut</a:t>
            </a:r>
            <a:r>
              <a:rPr sz="2902" spc="-44" dirty="0">
                <a:latin typeface="Proxima Nova Medium"/>
                <a:cs typeface="Proxima Nova Medium"/>
              </a:rPr>
              <a:t> </a:t>
            </a:r>
            <a:r>
              <a:rPr sz="2902" spc="-29" dirty="0">
                <a:latin typeface="Proxima Nova Medium"/>
                <a:cs typeface="Proxima Nova Medium"/>
              </a:rPr>
              <a:t>hitior susam,</a:t>
            </a:r>
            <a:r>
              <a:rPr sz="2902" spc="-44" dirty="0">
                <a:latin typeface="Proxima Nova Medium"/>
                <a:cs typeface="Proxima Nova Medium"/>
              </a:rPr>
              <a:t> </a:t>
            </a:r>
            <a:r>
              <a:rPr sz="2902" spc="-73" dirty="0">
                <a:latin typeface="Proxima Nova Medium"/>
                <a:cs typeface="Proxima Nova Medium"/>
              </a:rPr>
              <a:t>om- </a:t>
            </a:r>
            <a:r>
              <a:rPr sz="2902" dirty="0">
                <a:latin typeface="Proxima Nova Medium"/>
                <a:cs typeface="Proxima Nova Medium"/>
              </a:rPr>
              <a:t>nimai</a:t>
            </a:r>
            <a:r>
              <a:rPr sz="2902" spc="737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onsequaectis</a:t>
            </a:r>
            <a:r>
              <a:rPr sz="2902" spc="754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massa</a:t>
            </a:r>
            <a:r>
              <a:rPr sz="2902" spc="754" dirty="0">
                <a:latin typeface="Proxima Nova Medium"/>
                <a:cs typeface="Proxima Nova Medium"/>
              </a:rPr>
              <a:t> </a:t>
            </a:r>
            <a:r>
              <a:rPr sz="2902" spc="-58" dirty="0">
                <a:latin typeface="Proxima Nova Medium"/>
                <a:cs typeface="Proxima Nova Medium"/>
              </a:rPr>
              <a:t>volt </a:t>
            </a:r>
            <a:r>
              <a:rPr sz="2902" spc="-73" dirty="0">
                <a:latin typeface="Proxima Nova Medium"/>
                <a:cs typeface="Proxima Nova Medium"/>
              </a:rPr>
              <a:t>omnihil</a:t>
            </a:r>
            <a:r>
              <a:rPr sz="2902" spc="-58" dirty="0">
                <a:latin typeface="Proxima Nova Medium"/>
                <a:cs typeface="Proxima Nova Medium"/>
              </a:rPr>
              <a:t> natestis </a:t>
            </a:r>
            <a:r>
              <a:rPr sz="2902" spc="-73" dirty="0">
                <a:latin typeface="Proxima Nova Medium"/>
                <a:cs typeface="Proxima Nova Medium"/>
              </a:rPr>
              <a:t>qua</a:t>
            </a:r>
            <a:endParaRPr sz="2902" dirty="0">
              <a:latin typeface="Proxima Nova Medium"/>
              <a:cs typeface="Proxima Nova Medium"/>
            </a:endParaRPr>
          </a:p>
          <a:p>
            <a:pPr>
              <a:spcBef>
                <a:spcPts val="174"/>
              </a:spcBef>
            </a:pPr>
            <a:endParaRPr sz="2902" dirty="0">
              <a:latin typeface="Proxima Nova Medium"/>
              <a:cs typeface="Proxima Nova Medium"/>
            </a:endParaRPr>
          </a:p>
          <a:p>
            <a:pPr marL="36853" marR="18426" algn="just"/>
            <a:r>
              <a:rPr sz="2612" spc="-29" dirty="0">
                <a:latin typeface="Proxima Nova Medium"/>
                <a:cs typeface="Proxima Nova Medium"/>
              </a:rPr>
              <a:t>Sed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elementum </a:t>
            </a:r>
            <a:r>
              <a:rPr sz="2612" spc="-58" dirty="0">
                <a:latin typeface="Proxima Nova Medium"/>
                <a:cs typeface="Proxima Nova Medium"/>
              </a:rPr>
              <a:t>tempus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egestas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sed. </a:t>
            </a:r>
            <a:r>
              <a:rPr sz="2612" dirty="0">
                <a:latin typeface="Proxima Nova Medium"/>
                <a:cs typeface="Proxima Nova Medium"/>
              </a:rPr>
              <a:t>Consectetur</a:t>
            </a:r>
            <a:r>
              <a:rPr sz="2612" spc="45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adipiscing</a:t>
            </a:r>
            <a:r>
              <a:rPr sz="2612" spc="46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eliat</a:t>
            </a:r>
            <a:r>
              <a:rPr sz="2612" spc="46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pellen tesque habitant </a:t>
            </a:r>
            <a:r>
              <a:rPr sz="2612" spc="-58" dirty="0">
                <a:latin typeface="Proxima Nova Medium"/>
                <a:cs typeface="Proxima Nova Medium"/>
              </a:rPr>
              <a:t>morbi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tristique</a:t>
            </a:r>
            <a:r>
              <a:rPr sz="2612" spc="-29" dirty="0">
                <a:latin typeface="Proxima Nova Medium"/>
                <a:cs typeface="Proxima Nova Medium"/>
              </a:rPr>
              <a:t> senec </a:t>
            </a:r>
            <a:r>
              <a:rPr sz="2612" spc="-58" dirty="0">
                <a:latin typeface="Proxima Nova Medium"/>
                <a:cs typeface="Proxima Nova Medium"/>
              </a:rPr>
              <a:t>tus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et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netus.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Pharetra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pharetra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massa </a:t>
            </a:r>
            <a:r>
              <a:rPr sz="2612" spc="-58" dirty="0">
                <a:latin typeface="Proxima Nova Medium"/>
                <a:cs typeface="Proxima Nova Medium"/>
              </a:rPr>
              <a:t>massa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ultricies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145" dirty="0">
                <a:latin typeface="Proxima Nova Medium"/>
                <a:cs typeface="Proxima Nova Medium"/>
              </a:rPr>
              <a:t>mi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quis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hendrerit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dolor </a:t>
            </a:r>
            <a:r>
              <a:rPr sz="2612" dirty="0">
                <a:latin typeface="Proxima Nova Medium"/>
                <a:cs typeface="Proxima Nova Medium"/>
              </a:rPr>
              <a:t>magna.</a:t>
            </a:r>
            <a:r>
              <a:rPr sz="2612" spc="-14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Quam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id</a:t>
            </a:r>
            <a:r>
              <a:rPr sz="2612" spc="-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leo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vitae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turpis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mas- </a:t>
            </a:r>
            <a:r>
              <a:rPr sz="2612" dirty="0">
                <a:latin typeface="Proxima Nova Medium"/>
                <a:cs typeface="Proxima Nova Medium"/>
              </a:rPr>
              <a:t>sa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sed.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Sed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turpis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tincidunt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id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aliquet </a:t>
            </a:r>
            <a:r>
              <a:rPr sz="2612" dirty="0">
                <a:latin typeface="Proxima Nova Medium"/>
                <a:cs typeface="Proxima Nova Medium"/>
              </a:rPr>
              <a:t>risus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feugiat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in.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Buam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ide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leo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diam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in </a:t>
            </a:r>
            <a:r>
              <a:rPr sz="2612" spc="-29" dirty="0">
                <a:latin typeface="Proxima Nova Medium"/>
                <a:cs typeface="Proxima Nova Medium"/>
              </a:rPr>
              <a:t>vitae</a:t>
            </a:r>
            <a:r>
              <a:rPr sz="2612" spc="-160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turpis</a:t>
            </a:r>
            <a:r>
              <a:rPr sz="2612" spc="-14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massa</a:t>
            </a:r>
            <a:r>
              <a:rPr sz="2612" spc="-145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sed.</a:t>
            </a:r>
            <a:r>
              <a:rPr sz="2612" spc="-14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Sed</a:t>
            </a:r>
            <a:r>
              <a:rPr sz="2612" spc="-160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nihb</a:t>
            </a:r>
            <a:r>
              <a:rPr sz="2612" spc="-14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voltp</a:t>
            </a:r>
            <a:endParaRPr sz="2612" dirty="0">
              <a:latin typeface="Proxima Nova Medium"/>
              <a:cs typeface="Proxima Nova Medium"/>
            </a:endParaRPr>
          </a:p>
          <a:p>
            <a:pPr>
              <a:spcBef>
                <a:spcPts val="522"/>
              </a:spcBef>
            </a:pPr>
            <a:endParaRPr sz="2612" dirty="0">
              <a:latin typeface="Proxima Nova Medium"/>
              <a:cs typeface="Proxima Nova Medium"/>
            </a:endParaRPr>
          </a:p>
          <a:p>
            <a:pPr marL="36853" marR="20269" algn="just"/>
            <a:r>
              <a:rPr sz="2612" dirty="0">
                <a:latin typeface="Proxima Nova Medium"/>
                <a:cs typeface="Proxima Nova Medium"/>
              </a:rPr>
              <a:t>Elit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sed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vulputate</a:t>
            </a:r>
            <a:r>
              <a:rPr sz="2612" spc="-5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mi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sit</a:t>
            </a:r>
            <a:r>
              <a:rPr sz="2612" spc="-5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amet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mauris. Proin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sagittis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nisl </a:t>
            </a:r>
            <a:r>
              <a:rPr sz="2612" spc="-29" dirty="0">
                <a:latin typeface="Proxima Nova Medium"/>
                <a:cs typeface="Proxima Nova Medium"/>
              </a:rPr>
              <a:t>rhoncus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mattis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rhon </a:t>
            </a:r>
            <a:r>
              <a:rPr sz="2612" dirty="0">
                <a:latin typeface="Proxima Nova Medium"/>
                <a:cs typeface="Proxima Nova Medium"/>
              </a:rPr>
              <a:t>cus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urna.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Convallis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cras</a:t>
            </a:r>
            <a:endParaRPr sz="2612" dirty="0">
              <a:latin typeface="Proxima Nova Medium"/>
              <a:cs typeface="Proxima Nova Medium"/>
            </a:endParaRPr>
          </a:p>
        </p:txBody>
      </p:sp>
      <p:sp>
        <p:nv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83484" y="10581029"/>
            <a:ext cx="16541197" cy="0"/>
          </a:xfrm>
          <a:custGeom>
            <a:avLst/>
            <a:gdLst/>
            <a:ahLst/>
            <a:cxnLst/>
            <a:rect l="l" t="t" r="r" b="b"/>
            <a:pathLst>
              <a:path w="5700394">
                <a:moveTo>
                  <a:pt x="570017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6046630" y="9053439"/>
            <a:ext cx="8273362" cy="106428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6674" b="1" spc="-421" dirty="0">
                <a:solidFill>
                  <a:srgbClr val="215B4E"/>
                </a:solidFill>
                <a:latin typeface="Proxima Nova"/>
                <a:cs typeface="Proxima Nova"/>
              </a:rPr>
              <a:t>DATA</a:t>
            </a:r>
            <a:r>
              <a:rPr sz="6674" b="1" spc="-189" dirty="0">
                <a:solidFill>
                  <a:srgbClr val="215B4E"/>
                </a:solidFill>
                <a:latin typeface="Proxima Nova"/>
                <a:cs typeface="Proxima Nova"/>
              </a:rPr>
              <a:t> </a:t>
            </a:r>
            <a:r>
              <a:rPr sz="6674" b="1" spc="-203" dirty="0">
                <a:solidFill>
                  <a:srgbClr val="215B4E"/>
                </a:solidFill>
                <a:latin typeface="Proxima Nova"/>
                <a:cs typeface="Proxima Nova"/>
              </a:rPr>
              <a:t>PRESENTATION</a:t>
            </a:r>
            <a:endParaRPr sz="6674" dirty="0">
              <a:latin typeface="Proxima Nova"/>
              <a:cs typeface="Proxima Nov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693266" y="17649442"/>
            <a:ext cx="6544985" cy="613086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 algn="just">
              <a:spcBef>
                <a:spcPts val="290"/>
              </a:spcBef>
            </a:pPr>
            <a:r>
              <a:rPr sz="2612" spc="-44" dirty="0">
                <a:latin typeface="Proxima Nova Medium"/>
                <a:cs typeface="Proxima Nova Medium"/>
              </a:rPr>
              <a:t>Faccaborepedi</a:t>
            </a:r>
            <a:r>
              <a:rPr sz="2612" spc="-21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</a:t>
            </a:r>
            <a:r>
              <a:rPr sz="2612" spc="-218" dirty="0">
                <a:latin typeface="Proxima Nova Medium"/>
                <a:cs typeface="Proxima Nova Medium"/>
              </a:rPr>
              <a:t> </a:t>
            </a:r>
            <a:r>
              <a:rPr sz="2612" spc="-44" dirty="0">
                <a:latin typeface="Proxima Nova Medium"/>
                <a:cs typeface="Proxima Nova Medium"/>
              </a:rPr>
              <a:t>doluptis</a:t>
            </a:r>
            <a:r>
              <a:rPr sz="2612" spc="-218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—</a:t>
            </a:r>
            <a:r>
              <a:rPr sz="2612" spc="-218" dirty="0">
                <a:latin typeface="Proxima Nova Medium"/>
                <a:cs typeface="Proxima Nova Medium"/>
              </a:rPr>
              <a:t> </a:t>
            </a:r>
            <a:r>
              <a:rPr sz="2612" spc="-44" dirty="0">
                <a:latin typeface="Proxima Nova Medium"/>
                <a:cs typeface="Proxima Nova Medium"/>
              </a:rPr>
              <a:t>id</a:t>
            </a:r>
            <a:r>
              <a:rPr sz="2612" spc="-218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magnatini</a:t>
            </a:r>
            <a:r>
              <a:rPr sz="2612" dirty="0">
                <a:latin typeface="Proxima Nova Medium"/>
                <a:cs typeface="Proxima Nova Medium"/>
              </a:rPr>
              <a:t>a</a:t>
            </a:r>
            <a:r>
              <a:rPr sz="2612" spc="-218" dirty="0">
                <a:latin typeface="Proxima Nova Medium"/>
                <a:cs typeface="Proxima Nova Medium"/>
              </a:rPr>
              <a:t> </a:t>
            </a:r>
            <a:r>
              <a:rPr sz="2612" spc="-44" dirty="0">
                <a:latin typeface="Proxima Nova Medium"/>
                <a:cs typeface="Proxima Nova Medium"/>
              </a:rPr>
              <a:t>do-</a:t>
            </a:r>
            <a:r>
              <a:rPr sz="2612" spc="-15" dirty="0">
                <a:latin typeface="Proxima Nova Medium"/>
                <a:cs typeface="Proxima Nova Medium"/>
              </a:rPr>
              <a:t> lupic</a:t>
            </a:r>
            <a:r>
              <a:rPr sz="2612" spc="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iumetu</a:t>
            </a:r>
            <a:r>
              <a:rPr sz="2612" spc="-232" dirty="0">
                <a:latin typeface="Proxima Nova Medium"/>
                <a:cs typeface="Proxima Nova Medium"/>
              </a:rPr>
              <a:t>r</a:t>
            </a:r>
            <a:r>
              <a:rPr sz="2612" dirty="0">
                <a:latin typeface="Proxima Nova Medium"/>
                <a:cs typeface="Proxima Nova Medium"/>
              </a:rPr>
              <a:t>,</a:t>
            </a:r>
            <a:r>
              <a:rPr sz="2612" spc="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eaquodi</a:t>
            </a:r>
            <a:r>
              <a:rPr sz="2612" spc="102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culliqu</a:t>
            </a:r>
            <a:r>
              <a:rPr sz="2612" spc="102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idione</a:t>
            </a:r>
            <a:r>
              <a:rPr sz="2612" spc="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porrovi tiuntia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is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et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eum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que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voluptas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de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vendignis alici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occum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si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dollam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enia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conse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solentissi </a:t>
            </a:r>
            <a:r>
              <a:rPr sz="2612" dirty="0">
                <a:latin typeface="Proxima Nova Medium"/>
                <a:cs typeface="Proxima Nova Medium"/>
              </a:rPr>
              <a:t>utaepe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nobit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quam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et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voluptatur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saero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bea-</a:t>
            </a:r>
            <a:r>
              <a:rPr sz="2612" spc="-15" dirty="0">
                <a:latin typeface="Proxima Nova Medium"/>
                <a:cs typeface="Proxima Nova Medium"/>
              </a:rPr>
              <a:t> ture</a:t>
            </a:r>
            <a:r>
              <a:rPr sz="2612" dirty="0">
                <a:latin typeface="Proxima Nova Medium"/>
                <a:cs typeface="Proxima Nova Medium"/>
              </a:rPr>
              <a:t>m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eu</a:t>
            </a:r>
            <a:r>
              <a:rPr sz="2612" dirty="0">
                <a:latin typeface="Proxima Nova Medium"/>
                <a:cs typeface="Proxima Nova Medium"/>
              </a:rPr>
              <a:t>m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offic</a:t>
            </a:r>
            <a:r>
              <a:rPr sz="2612" dirty="0">
                <a:latin typeface="Proxima Nova Medium"/>
                <a:cs typeface="Proxima Nova Medium"/>
              </a:rPr>
              <a:t>i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fugiatecu</a:t>
            </a:r>
            <a:r>
              <a:rPr sz="2612" dirty="0">
                <a:latin typeface="Proxima Nova Medium"/>
                <a:cs typeface="Proxima Nova Medium"/>
              </a:rPr>
              <a:t>s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pra</a:t>
            </a:r>
            <a:r>
              <a:rPr sz="2612" dirty="0">
                <a:latin typeface="Proxima Nova Medium"/>
                <a:cs typeface="Proxima Nova Medium"/>
              </a:rPr>
              <a:t>e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e</a:t>
            </a:r>
            <a:r>
              <a:rPr sz="2612" dirty="0">
                <a:latin typeface="Proxima Nova Medium"/>
                <a:cs typeface="Proxima Nova Medium"/>
              </a:rPr>
              <a:t>t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pla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dolest</a:t>
            </a:r>
            <a:endParaRPr sz="2612" dirty="0">
              <a:latin typeface="Proxima Nova Medium"/>
              <a:cs typeface="Proxima Nova Medium"/>
            </a:endParaRPr>
          </a:p>
          <a:p>
            <a:pPr>
              <a:spcBef>
                <a:spcPts val="522"/>
              </a:spcBef>
            </a:pPr>
            <a:endParaRPr sz="2612" dirty="0">
              <a:latin typeface="Proxima Nova Medium"/>
              <a:cs typeface="Proxima Nova Medium"/>
            </a:endParaRPr>
          </a:p>
          <a:p>
            <a:pPr marL="36853" marR="18426" algn="just"/>
            <a:r>
              <a:rPr sz="2612" dirty="0">
                <a:latin typeface="Proxima Nova Medium"/>
                <a:cs typeface="Proxima Nova Medium"/>
              </a:rPr>
              <a:t>Bratendit</a:t>
            </a:r>
            <a:r>
              <a:rPr sz="2612" spc="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pla</a:t>
            </a:r>
            <a:r>
              <a:rPr sz="2612" spc="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ipidi</a:t>
            </a:r>
            <a:r>
              <a:rPr sz="2612" spc="5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od</a:t>
            </a:r>
            <a:r>
              <a:rPr sz="2612" spc="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quam</a:t>
            </a:r>
            <a:r>
              <a:rPr sz="2612" spc="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lautem</a:t>
            </a:r>
            <a:r>
              <a:rPr sz="2612" spc="5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rem</a:t>
            </a:r>
            <a:r>
              <a:rPr sz="2612" spc="44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cum </a:t>
            </a:r>
            <a:r>
              <a:rPr sz="2612" dirty="0">
                <a:latin typeface="Proxima Nova Medium"/>
                <a:cs typeface="Proxima Nova Medium"/>
              </a:rPr>
              <a:t>qui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occus</a:t>
            </a:r>
            <a:r>
              <a:rPr sz="2612" spc="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eate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natem</a:t>
            </a:r>
            <a:r>
              <a:rPr sz="2612" spc="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di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dit</a:t>
            </a:r>
            <a:r>
              <a:rPr sz="2612" spc="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volupti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onseque </a:t>
            </a:r>
            <a:r>
              <a:rPr sz="2612" spc="-58" dirty="0">
                <a:latin typeface="Proxima Nova Medium"/>
                <a:cs typeface="Proxima Nova Medium"/>
              </a:rPr>
              <a:t>idenit eum </a:t>
            </a:r>
            <a:r>
              <a:rPr sz="2612" spc="-73" dirty="0">
                <a:latin typeface="Proxima Nova Medium"/>
                <a:cs typeface="Proxima Nova Medium"/>
              </a:rPr>
              <a:t>que</a:t>
            </a:r>
            <a:r>
              <a:rPr sz="2612" spc="-58" dirty="0">
                <a:latin typeface="Proxima Nova Medium"/>
                <a:cs typeface="Proxima Nova Medium"/>
              </a:rPr>
              <a:t> volt cuptatus. Ehendus </a:t>
            </a:r>
            <a:r>
              <a:rPr sz="2612" spc="-29" dirty="0">
                <a:latin typeface="Proxima Nova Medium"/>
                <a:cs typeface="Proxima Nova Medium"/>
              </a:rPr>
              <a:t>anden- </a:t>
            </a:r>
            <a:r>
              <a:rPr sz="2612" dirty="0">
                <a:latin typeface="Proxima Nova Medium"/>
                <a:cs typeface="Proxima Nova Medium"/>
              </a:rPr>
              <a:t>da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que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remos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di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sam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re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as.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Et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veri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aliquis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dis </a:t>
            </a:r>
            <a:r>
              <a:rPr sz="2612" dirty="0">
                <a:latin typeface="Proxima Nova Medium"/>
                <a:cs typeface="Proxima Nova Medium"/>
              </a:rPr>
              <a:t>nossi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dolo</a:t>
            </a:r>
            <a:r>
              <a:rPr sz="2612" spc="-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rum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ligent</a:t>
            </a:r>
            <a:r>
              <a:rPr sz="2612" spc="-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lam</a:t>
            </a:r>
            <a:r>
              <a:rPr sz="2612" spc="-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eosam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fugit</a:t>
            </a:r>
            <a:r>
              <a:rPr sz="2612" spc="-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apic</a:t>
            </a:r>
            <a:r>
              <a:rPr sz="2612" spc="-116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te </a:t>
            </a:r>
            <a:r>
              <a:rPr sz="2612" dirty="0">
                <a:latin typeface="Proxima Nova Medium"/>
                <a:cs typeface="Proxima Nova Medium"/>
              </a:rPr>
              <a:t>voloribus</a:t>
            </a:r>
            <a:r>
              <a:rPr sz="2612" spc="24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cum</a:t>
            </a:r>
            <a:r>
              <a:rPr sz="2612" spc="24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am</a:t>
            </a:r>
            <a:r>
              <a:rPr sz="2612" spc="26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quae</a:t>
            </a:r>
            <a:r>
              <a:rPr sz="2612" spc="24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et</a:t>
            </a:r>
            <a:r>
              <a:rPr sz="2612" spc="26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quas</a:t>
            </a:r>
            <a:r>
              <a:rPr sz="2612" spc="24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aut</a:t>
            </a:r>
            <a:r>
              <a:rPr sz="2612" spc="247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antium </a:t>
            </a:r>
            <a:r>
              <a:rPr sz="2612" dirty="0">
                <a:latin typeface="Proxima Nova Medium"/>
                <a:cs typeface="Proxima Nova Medium"/>
              </a:rPr>
              <a:t>idusand</a:t>
            </a:r>
            <a:r>
              <a:rPr sz="2612" spc="-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animi,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cus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quossunt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officii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ssenecae </a:t>
            </a:r>
            <a:r>
              <a:rPr sz="2612" dirty="0">
                <a:latin typeface="Proxima Nova Medium"/>
                <a:cs typeface="Proxima Nova Medium"/>
              </a:rPr>
              <a:t>nonsedionse quam fuga. Ut aut </a:t>
            </a:r>
            <a:r>
              <a:rPr sz="2612" spc="-29" dirty="0">
                <a:latin typeface="Proxima Nova Medium"/>
                <a:cs typeface="Proxima Nova Medium"/>
              </a:rPr>
              <a:t>laniend</a:t>
            </a:r>
            <a:endParaRPr sz="2612" dirty="0">
              <a:latin typeface="Proxima Nova Medium"/>
              <a:cs typeface="Proxima Nova Medium"/>
            </a:endParaRPr>
          </a:p>
        </p:txBody>
      </p:sp>
      <p:sp>
        <p:nv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30121" y="17233231"/>
            <a:ext cx="6456539" cy="0"/>
          </a:xfrm>
          <a:custGeom>
            <a:avLst/>
            <a:gdLst/>
            <a:ahLst/>
            <a:cxnLst/>
            <a:rect l="l" t="t" r="r" b="b"/>
            <a:pathLst>
              <a:path w="2225040">
                <a:moveTo>
                  <a:pt x="2224773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8693268" y="10960486"/>
            <a:ext cx="6543142" cy="4415462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 algn="just">
              <a:spcBef>
                <a:spcPts val="290"/>
              </a:spcBef>
            </a:pPr>
            <a:r>
              <a:rPr sz="2612" dirty="0">
                <a:latin typeface="Proxima Nova Medium"/>
                <a:cs typeface="Proxima Nova Medium"/>
              </a:rPr>
              <a:t>Rhoncus</a:t>
            </a:r>
            <a:r>
              <a:rPr sz="2612" spc="16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aenean</a:t>
            </a:r>
            <a:r>
              <a:rPr sz="2612" spc="16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vel</a:t>
            </a:r>
            <a:r>
              <a:rPr sz="2612" spc="16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elit</a:t>
            </a:r>
            <a:r>
              <a:rPr sz="2612" spc="16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scelerisque</a:t>
            </a:r>
            <a:r>
              <a:rPr sz="2612" spc="17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mauris pellentesque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pulvinar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pellentesque</a:t>
            </a:r>
            <a:r>
              <a:rPr sz="2612" spc="14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habitant. </a:t>
            </a:r>
            <a:r>
              <a:rPr sz="2612" dirty="0">
                <a:latin typeface="Proxima Nova Medium"/>
                <a:cs typeface="Proxima Nova Medium"/>
              </a:rPr>
              <a:t>Vitae</a:t>
            </a:r>
            <a:r>
              <a:rPr sz="2612" spc="31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ultricies</a:t>
            </a:r>
            <a:r>
              <a:rPr sz="2612" spc="3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leo</a:t>
            </a:r>
            <a:r>
              <a:rPr sz="2612" spc="3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integer</a:t>
            </a:r>
            <a:r>
              <a:rPr sz="2612" spc="3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malesuada</a:t>
            </a:r>
            <a:r>
              <a:rPr sz="2612" spc="319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nunc. </a:t>
            </a:r>
            <a:r>
              <a:rPr sz="2612" dirty="0">
                <a:latin typeface="Proxima Nova Medium"/>
                <a:cs typeface="Proxima Nova Medium"/>
              </a:rPr>
              <a:t>Ut</a:t>
            </a:r>
            <a:r>
              <a:rPr sz="2612" spc="66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ornare</a:t>
            </a:r>
            <a:r>
              <a:rPr sz="2612" spc="66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lectus</a:t>
            </a:r>
            <a:r>
              <a:rPr sz="2612" spc="68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sit</a:t>
            </a:r>
            <a:r>
              <a:rPr sz="2612" spc="66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amet</a:t>
            </a:r>
            <a:r>
              <a:rPr sz="2612" spc="66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est</a:t>
            </a:r>
            <a:r>
              <a:rPr sz="2612" spc="68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placerat</a:t>
            </a:r>
            <a:r>
              <a:rPr sz="2612" spc="665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in. </a:t>
            </a:r>
            <a:r>
              <a:rPr sz="2612" dirty="0">
                <a:latin typeface="Proxima Nova Medium"/>
                <a:cs typeface="Proxima Nova Medium"/>
              </a:rPr>
              <a:t>Eget</a:t>
            </a:r>
            <a:r>
              <a:rPr sz="2612" spc="31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mag</a:t>
            </a:r>
            <a:r>
              <a:rPr sz="2612" spc="3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na</a:t>
            </a:r>
            <a:r>
              <a:rPr sz="2612" spc="3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fermentum</a:t>
            </a:r>
            <a:r>
              <a:rPr sz="2612" spc="3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iaculis</a:t>
            </a:r>
            <a:r>
              <a:rPr sz="2612" spc="31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eu</a:t>
            </a:r>
            <a:r>
              <a:rPr sz="2612" spc="3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non.</a:t>
            </a:r>
            <a:r>
              <a:rPr sz="2612" spc="331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Ut </a:t>
            </a:r>
            <a:r>
              <a:rPr sz="2612" dirty="0">
                <a:latin typeface="Proxima Nova Medium"/>
                <a:cs typeface="Proxima Nova Medium"/>
              </a:rPr>
              <a:t>enim</a:t>
            </a:r>
            <a:r>
              <a:rPr sz="2612" spc="63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blandit</a:t>
            </a:r>
            <a:r>
              <a:rPr sz="2612" spc="63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volutpat</a:t>
            </a:r>
            <a:r>
              <a:rPr sz="2612" spc="63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maecenas</a:t>
            </a:r>
            <a:r>
              <a:rPr sz="2612" spc="65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volutpat. </a:t>
            </a:r>
            <a:r>
              <a:rPr sz="2612" dirty="0">
                <a:latin typeface="Proxima Nova Medium"/>
                <a:cs typeface="Proxima Nova Medium"/>
              </a:rPr>
              <a:t>Dui</a:t>
            </a:r>
            <a:r>
              <a:rPr sz="2612" spc="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vivamus</a:t>
            </a:r>
            <a:r>
              <a:rPr sz="2612" spc="5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arcu</a:t>
            </a:r>
            <a:r>
              <a:rPr sz="2612" spc="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felis</a:t>
            </a:r>
            <a:r>
              <a:rPr sz="2612" spc="5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bibendum.</a:t>
            </a:r>
            <a:r>
              <a:rPr sz="2612" spc="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Saessi</a:t>
            </a:r>
            <a:r>
              <a:rPr sz="2612" spc="58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iur, </a:t>
            </a:r>
            <a:r>
              <a:rPr sz="2612" dirty="0">
                <a:latin typeface="Proxima Nova Medium"/>
                <a:cs typeface="Proxima Nova Medium"/>
              </a:rPr>
              <a:t>consequ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assunt</a:t>
            </a:r>
            <a:r>
              <a:rPr sz="2612" spc="-29" dirty="0">
                <a:latin typeface="Proxima Nova Medium"/>
                <a:cs typeface="Proxima Nova Medium"/>
              </a:rPr>
              <a:t> latur, </a:t>
            </a:r>
            <a:r>
              <a:rPr sz="2612" dirty="0">
                <a:latin typeface="Proxima Nova Medium"/>
                <a:cs typeface="Proxima Nova Medium"/>
              </a:rPr>
              <a:t>sam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non</a:t>
            </a:r>
            <a:r>
              <a:rPr sz="2612" spc="-29" dirty="0">
                <a:latin typeface="Proxima Nova Medium"/>
                <a:cs typeface="Proxima Nova Medium"/>
              </a:rPr>
              <a:t> reperiame</a:t>
            </a:r>
            <a:endParaRPr sz="2612" dirty="0">
              <a:latin typeface="Proxima Nova Medium"/>
              <a:cs typeface="Proxima Nova Medium"/>
            </a:endParaRPr>
          </a:p>
          <a:p>
            <a:pPr marL="46066" marR="25797" algn="just">
              <a:spcBef>
                <a:spcPts val="2104"/>
              </a:spcBef>
            </a:pPr>
            <a:r>
              <a:rPr sz="2902" spc="-116" dirty="0">
                <a:latin typeface="Proxima Nova Medium"/>
                <a:cs typeface="Proxima Nova Medium"/>
              </a:rPr>
              <a:t>“Dolorem</a:t>
            </a:r>
            <a:r>
              <a:rPr sz="2902" spc="44" dirty="0">
                <a:latin typeface="Proxima Nova Medium"/>
                <a:cs typeface="Proxima Nova Medium"/>
              </a:rPr>
              <a:t> </a:t>
            </a:r>
            <a:r>
              <a:rPr sz="2902" spc="-174" dirty="0">
                <a:latin typeface="Proxima Nova Medium"/>
                <a:cs typeface="Proxima Nova Medium"/>
              </a:rPr>
              <a:t>excero</a:t>
            </a:r>
            <a:r>
              <a:rPr sz="2902" spc="44" dirty="0">
                <a:latin typeface="Proxima Nova Medium"/>
                <a:cs typeface="Proxima Nova Medium"/>
              </a:rPr>
              <a:t> </a:t>
            </a:r>
            <a:r>
              <a:rPr sz="2902" spc="-116" dirty="0">
                <a:latin typeface="Proxima Nova Medium"/>
                <a:cs typeface="Proxima Nova Medium"/>
              </a:rPr>
              <a:t>earionemped</a:t>
            </a:r>
            <a:r>
              <a:rPr sz="2902" spc="58" dirty="0">
                <a:latin typeface="Proxima Nova Medium"/>
                <a:cs typeface="Proxima Nova Medium"/>
              </a:rPr>
              <a:t> </a:t>
            </a:r>
            <a:r>
              <a:rPr sz="2902" spc="-145" dirty="0">
                <a:latin typeface="Proxima Nova Medium"/>
                <a:cs typeface="Proxima Nova Medium"/>
              </a:rPr>
              <a:t>quate</a:t>
            </a:r>
            <a:r>
              <a:rPr sz="2902" spc="44" dirty="0">
                <a:latin typeface="Proxima Nova Medium"/>
                <a:cs typeface="Proxima Nova Medium"/>
              </a:rPr>
              <a:t> </a:t>
            </a:r>
            <a:r>
              <a:rPr sz="2902" spc="-58" dirty="0">
                <a:latin typeface="Proxima Nova Medium"/>
                <a:cs typeface="Proxima Nova Medium"/>
              </a:rPr>
              <a:t>nihb aut</a:t>
            </a:r>
            <a:r>
              <a:rPr sz="2902" spc="-116" dirty="0">
                <a:latin typeface="Proxima Nova Medium"/>
                <a:cs typeface="Proxima Nova Medium"/>
              </a:rPr>
              <a:t> </a:t>
            </a:r>
            <a:r>
              <a:rPr sz="2902" spc="-73" dirty="0">
                <a:latin typeface="Proxima Nova Medium"/>
                <a:cs typeface="Proxima Nova Medium"/>
              </a:rPr>
              <a:t>abo.</a:t>
            </a:r>
            <a:r>
              <a:rPr sz="2902" spc="-102" dirty="0">
                <a:latin typeface="Proxima Nova Medium"/>
                <a:cs typeface="Proxima Nova Medium"/>
              </a:rPr>
              <a:t> </a:t>
            </a:r>
            <a:r>
              <a:rPr sz="2902" spc="-73" dirty="0">
                <a:latin typeface="Proxima Nova Medium"/>
                <a:cs typeface="Proxima Nova Medium"/>
              </a:rPr>
              <a:t>Aborem</a:t>
            </a:r>
            <a:r>
              <a:rPr sz="2902" spc="-102" dirty="0">
                <a:latin typeface="Proxima Nova Medium"/>
                <a:cs typeface="Proxima Nova Medium"/>
              </a:rPr>
              <a:t> </a:t>
            </a:r>
            <a:r>
              <a:rPr sz="2902" spc="-29" dirty="0">
                <a:latin typeface="Proxima Nova Medium"/>
                <a:cs typeface="Proxima Nova Medium"/>
              </a:rPr>
              <a:t>re</a:t>
            </a:r>
            <a:r>
              <a:rPr sz="2902" spc="-102" dirty="0">
                <a:latin typeface="Proxima Nova Medium"/>
                <a:cs typeface="Proxima Nova Medium"/>
              </a:rPr>
              <a:t> </a:t>
            </a:r>
            <a:r>
              <a:rPr sz="2902" spc="-58" dirty="0">
                <a:latin typeface="Proxima Nova Medium"/>
                <a:cs typeface="Proxima Nova Medium"/>
              </a:rPr>
              <a:t>prem</a:t>
            </a:r>
            <a:r>
              <a:rPr sz="2902" spc="-102" dirty="0">
                <a:latin typeface="Proxima Nova Medium"/>
                <a:cs typeface="Proxima Nova Medium"/>
              </a:rPr>
              <a:t> </a:t>
            </a:r>
            <a:r>
              <a:rPr sz="2902" spc="-29" dirty="0" err="1">
                <a:latin typeface="Proxima Nova Medium"/>
                <a:cs typeface="Proxima Nova Medium"/>
              </a:rPr>
              <a:t>abrum</a:t>
            </a:r>
            <a:r>
              <a:rPr sz="2902" spc="-29" dirty="0">
                <a:latin typeface="Proxima Nova Medium"/>
                <a:cs typeface="Proxima Nova Medium"/>
              </a:rPr>
              <a:t>”</a:t>
            </a:r>
            <a:endParaRPr lang="en-US" sz="2902" dirty="0">
              <a:latin typeface="Proxima Nova Medium"/>
              <a:cs typeface="Proxima Nova Medium"/>
            </a:endParaRPr>
          </a:p>
        </p:txBody>
      </p:sp>
      <p:sp>
        <p:nv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30121" y="10544176"/>
            <a:ext cx="6456539" cy="0"/>
          </a:xfrm>
          <a:custGeom>
            <a:avLst/>
            <a:gdLst/>
            <a:ahLst/>
            <a:cxnLst/>
            <a:rect l="l" t="t" r="r" b="b"/>
            <a:pathLst>
              <a:path w="2225040">
                <a:moveTo>
                  <a:pt x="2224773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8693266" y="9049257"/>
            <a:ext cx="4308045" cy="106428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6674" b="1" spc="-131" dirty="0">
                <a:solidFill>
                  <a:srgbClr val="215B4E"/>
                </a:solidFill>
                <a:latin typeface="Proxima Nova"/>
                <a:cs typeface="Proxima Nova"/>
              </a:rPr>
              <a:t>RESEARCH</a:t>
            </a:r>
            <a:endParaRPr lang="en-US" sz="6674" dirty="0">
              <a:latin typeface="Proxima Nova"/>
              <a:cs typeface="Proxima Nova"/>
            </a:endParaRPr>
          </a:p>
        </p:txBody>
      </p:sp>
      <p:sp>
        <p:nvSpPr>
          <p:cNvPr id="59" name="object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0350" y="10485980"/>
            <a:ext cx="6906138" cy="11501066"/>
          </a:xfrm>
          <a:custGeom>
            <a:avLst/>
            <a:gdLst/>
            <a:ahLst/>
            <a:cxnLst/>
            <a:rect l="l" t="t" r="r" b="b"/>
            <a:pathLst>
              <a:path w="2379979" h="3891915">
                <a:moveTo>
                  <a:pt x="0" y="3891838"/>
                </a:moveTo>
                <a:lnTo>
                  <a:pt x="2379865" y="3891838"/>
                </a:lnTo>
                <a:lnTo>
                  <a:pt x="2379865" y="0"/>
                </a:lnTo>
                <a:lnTo>
                  <a:pt x="0" y="0"/>
                </a:lnTo>
                <a:lnTo>
                  <a:pt x="0" y="3891838"/>
                </a:lnTo>
                <a:close/>
              </a:path>
            </a:pathLst>
          </a:custGeom>
          <a:solidFill>
            <a:srgbClr val="215B4E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0012573" y="10485978"/>
            <a:ext cx="6883682" cy="1076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12" dirty="0">
              <a:latin typeface="Times New Roman"/>
              <a:cs typeface="Times New Roman"/>
            </a:endParaRPr>
          </a:p>
          <a:p>
            <a:pPr>
              <a:spcBef>
                <a:spcPts val="1204"/>
              </a:spcBef>
            </a:pPr>
            <a:endParaRPr sz="2612" dirty="0">
              <a:latin typeface="Times New Roman"/>
              <a:cs typeface="Times New Roman"/>
            </a:endParaRPr>
          </a:p>
          <a:p>
            <a:pPr marL="574905" marR="528839" algn="just">
              <a:spcBef>
                <a:spcPts val="15"/>
              </a:spcBef>
            </a:pPr>
            <a:r>
              <a:rPr sz="2612" dirty="0">
                <a:latin typeface="Proxima Nova Medium"/>
                <a:cs typeface="Proxima Nova Medium"/>
              </a:rPr>
              <a:t>Vulputate</a:t>
            </a:r>
            <a:r>
              <a:rPr sz="2612" spc="1117" dirty="0">
                <a:latin typeface="Proxima Nova Medium"/>
                <a:cs typeface="Proxima Nova Medium"/>
              </a:rPr>
              <a:t>  </a:t>
            </a:r>
            <a:r>
              <a:rPr sz="2612" dirty="0">
                <a:latin typeface="Proxima Nova Medium"/>
                <a:cs typeface="Proxima Nova Medium"/>
              </a:rPr>
              <a:t>lobortis</a:t>
            </a:r>
            <a:r>
              <a:rPr sz="2612" spc="121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mattis</a:t>
            </a:r>
            <a:r>
              <a:rPr sz="2612" spc="1219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aliquam </a:t>
            </a:r>
            <a:r>
              <a:rPr sz="2612" dirty="0">
                <a:latin typeface="Proxima Nova Medium"/>
                <a:cs typeface="Proxima Nova Medium"/>
              </a:rPr>
              <a:t>faucibus</a:t>
            </a:r>
            <a:r>
              <a:rPr sz="2612" spc="45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purus</a:t>
            </a:r>
            <a:r>
              <a:rPr sz="2612" spc="45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in.</a:t>
            </a:r>
            <a:r>
              <a:rPr sz="2612" spc="45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Consectetur</a:t>
            </a:r>
            <a:r>
              <a:rPr sz="2612" spc="450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libero </a:t>
            </a:r>
            <a:r>
              <a:rPr sz="2612" dirty="0">
                <a:latin typeface="Proxima Nova Medium"/>
                <a:cs typeface="Proxima Nova Medium"/>
              </a:rPr>
              <a:t>id</a:t>
            </a:r>
            <a:r>
              <a:rPr sz="2612" spc="37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faucibus</a:t>
            </a:r>
            <a:r>
              <a:rPr sz="2612" spc="39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nisl</a:t>
            </a:r>
            <a:r>
              <a:rPr sz="2612" spc="37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tincidunt</a:t>
            </a:r>
            <a:r>
              <a:rPr sz="2612" spc="39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eget</a:t>
            </a:r>
            <a:r>
              <a:rPr sz="2612" spc="377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nullam </a:t>
            </a:r>
            <a:r>
              <a:rPr sz="2612" dirty="0">
                <a:latin typeface="Proxima Nova Medium"/>
                <a:cs typeface="Proxima Nova Medium"/>
              </a:rPr>
              <a:t>malesuada</a:t>
            </a:r>
            <a:r>
              <a:rPr sz="2612" spc="7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massa.</a:t>
            </a:r>
            <a:r>
              <a:rPr sz="2612" spc="7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Auctor</a:t>
            </a:r>
            <a:r>
              <a:rPr sz="2612" spc="7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eu</a:t>
            </a:r>
            <a:r>
              <a:rPr sz="2612" spc="7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augue</a:t>
            </a:r>
            <a:r>
              <a:rPr sz="2612" spc="73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ut </a:t>
            </a:r>
            <a:r>
              <a:rPr sz="2612" dirty="0">
                <a:latin typeface="Proxima Nova Medium"/>
                <a:cs typeface="Proxima Nova Medium"/>
              </a:rPr>
              <a:t>arcu</a:t>
            </a:r>
            <a:r>
              <a:rPr sz="2612" spc="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bibendum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netus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et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nisi.</a:t>
            </a:r>
            <a:r>
              <a:rPr sz="2612" spc="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Ac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turpis </a:t>
            </a:r>
            <a:r>
              <a:rPr sz="2612" dirty="0">
                <a:latin typeface="Proxima Nova Medium"/>
                <a:cs typeface="Proxima Nova Medium"/>
              </a:rPr>
              <a:t>egestas</a:t>
            </a:r>
            <a:r>
              <a:rPr sz="2612" spc="17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sed</a:t>
            </a:r>
            <a:r>
              <a:rPr sz="2612" spc="17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tempus</a:t>
            </a:r>
            <a:r>
              <a:rPr sz="2612" spc="18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urna</a:t>
            </a:r>
            <a:r>
              <a:rPr sz="2612" spc="17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et</a:t>
            </a:r>
            <a:r>
              <a:rPr sz="2612" spc="18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phare</a:t>
            </a:r>
            <a:r>
              <a:rPr sz="2612" spc="174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tra </a:t>
            </a:r>
            <a:r>
              <a:rPr sz="2612" dirty="0">
                <a:latin typeface="Proxima Nova Medium"/>
                <a:cs typeface="Proxima Nova Medium"/>
              </a:rPr>
              <a:t>pharetra.</a:t>
            </a:r>
            <a:r>
              <a:rPr sz="2612" spc="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Um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ne</a:t>
            </a:r>
            <a:r>
              <a:rPr sz="2612" spc="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doluptati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omnis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resto </a:t>
            </a:r>
            <a:r>
              <a:rPr sz="2612" dirty="0">
                <a:latin typeface="Proxima Nova Medium"/>
                <a:cs typeface="Proxima Nova Medium"/>
              </a:rPr>
              <a:t>que </a:t>
            </a:r>
            <a:r>
              <a:rPr sz="2612" spc="-29" dirty="0">
                <a:latin typeface="Proxima Nova Medium"/>
                <a:cs typeface="Proxima Nova Medium"/>
              </a:rPr>
              <a:t>corunda</a:t>
            </a:r>
            <a:endParaRPr sz="2612" dirty="0">
              <a:latin typeface="Proxima Nova Medium"/>
              <a:cs typeface="Proxima Nova Medium"/>
            </a:endParaRPr>
          </a:p>
          <a:p>
            <a:pPr>
              <a:spcBef>
                <a:spcPts val="508"/>
              </a:spcBef>
            </a:pPr>
            <a:endParaRPr sz="2612" dirty="0">
              <a:latin typeface="Proxima Nova Medium"/>
              <a:cs typeface="Proxima Nova Medium"/>
            </a:endParaRPr>
          </a:p>
          <a:p>
            <a:pPr marL="574905" marR="547265" algn="just">
              <a:spcBef>
                <a:spcPts val="15"/>
              </a:spcBef>
            </a:pPr>
            <a:r>
              <a:rPr sz="2612" dirty="0">
                <a:latin typeface="Proxima Nova Medium"/>
                <a:cs typeface="Proxima Nova Medium"/>
              </a:rPr>
              <a:t>Hene</a:t>
            </a:r>
            <a:r>
              <a:rPr sz="2612" spc="-16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eost</a:t>
            </a:r>
            <a:r>
              <a:rPr sz="2612" spc="-16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quate</a:t>
            </a:r>
            <a:r>
              <a:rPr sz="2612" spc="-160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pel</a:t>
            </a:r>
            <a:r>
              <a:rPr sz="2612" spc="-160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eaquis</a:t>
            </a:r>
            <a:r>
              <a:rPr sz="2612" spc="-160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is</a:t>
            </a:r>
            <a:r>
              <a:rPr sz="2612" spc="-160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nist,</a:t>
            </a:r>
            <a:r>
              <a:rPr sz="2612" spc="-160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sitas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nieniendit</a:t>
            </a:r>
            <a:r>
              <a:rPr sz="2612" dirty="0">
                <a:latin typeface="Proxima Nova Medium"/>
                <a:cs typeface="Proxima Nova Medium"/>
              </a:rPr>
              <a:t>a</a:t>
            </a:r>
            <a:r>
              <a:rPr sz="2612" spc="-232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consequ</a:t>
            </a:r>
            <a:r>
              <a:rPr sz="2612" dirty="0">
                <a:latin typeface="Proxima Nova Medium"/>
                <a:cs typeface="Proxima Nova Medium"/>
              </a:rPr>
              <a:t>e</a:t>
            </a:r>
            <a:r>
              <a:rPr sz="2612" spc="-232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nate</a:t>
            </a:r>
            <a:r>
              <a:rPr sz="2612" dirty="0">
                <a:latin typeface="Proxima Nova Medium"/>
                <a:cs typeface="Proxima Nova Medium"/>
              </a:rPr>
              <a:t>m</a:t>
            </a:r>
            <a:r>
              <a:rPr sz="2612" spc="-232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au</a:t>
            </a:r>
            <a:r>
              <a:rPr sz="2612" dirty="0">
                <a:latin typeface="Proxima Nova Medium"/>
                <a:cs typeface="Proxima Nova Medium"/>
              </a:rPr>
              <a:t>t</a:t>
            </a:r>
            <a:r>
              <a:rPr sz="2612" spc="-232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e</a:t>
            </a:r>
            <a:r>
              <a:rPr sz="2612" dirty="0">
                <a:latin typeface="Proxima Nova Medium"/>
                <a:cs typeface="Proxima Nova Medium"/>
              </a:rPr>
              <a:t>t</a:t>
            </a:r>
            <a:r>
              <a:rPr sz="2612" spc="-232" dirty="0">
                <a:latin typeface="Proxima Nova Medium"/>
                <a:cs typeface="Proxima Nova Medium"/>
              </a:rPr>
              <a:t> </a:t>
            </a:r>
            <a:r>
              <a:rPr sz="2612" spc="-44" dirty="0">
                <a:latin typeface="Proxima Nova Medium"/>
                <a:cs typeface="Proxima Nova Medium"/>
              </a:rPr>
              <a:t>quos </a:t>
            </a:r>
            <a:r>
              <a:rPr sz="2612" dirty="0">
                <a:latin typeface="Proxima Nova Medium"/>
                <a:cs typeface="Proxima Nova Medium"/>
              </a:rPr>
              <a:t>et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ius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simolor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autet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volo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ma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dolorum quaeper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sperae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am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quiaecate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velecus,</a:t>
            </a:r>
            <a:r>
              <a:rPr sz="2612" dirty="0">
                <a:latin typeface="Proxima Nova Medium"/>
                <a:cs typeface="Proxima Nova Medium"/>
              </a:rPr>
              <a:t> sa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nulparun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di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voluptur?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Pudis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rent,</a:t>
            </a:r>
            <a:r>
              <a:rPr sz="2612" spc="218" dirty="0">
                <a:latin typeface="Proxima Nova Medium"/>
                <a:cs typeface="Proxima Nova Medium"/>
              </a:rPr>
              <a:t> </a:t>
            </a:r>
            <a:r>
              <a:rPr sz="2612" spc="-116" dirty="0">
                <a:latin typeface="Proxima Nova Medium"/>
                <a:cs typeface="Proxima Nova Medium"/>
              </a:rPr>
              <a:t>si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omnihil.</a:t>
            </a:r>
            <a:r>
              <a:rPr sz="2612" spc="14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Rore</a:t>
            </a:r>
            <a:r>
              <a:rPr sz="2612" spc="145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pelitisit</a:t>
            </a:r>
            <a:r>
              <a:rPr sz="2612" spc="145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alique</a:t>
            </a:r>
            <a:r>
              <a:rPr sz="2612" spc="145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velique</a:t>
            </a:r>
            <a:r>
              <a:rPr sz="2612" spc="14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et </a:t>
            </a:r>
            <a:r>
              <a:rPr sz="2612" spc="-15" dirty="0">
                <a:latin typeface="Proxima Nova Medium"/>
                <a:cs typeface="Proxima Nova Medium"/>
              </a:rPr>
              <a:t>eumqu</a:t>
            </a:r>
            <a:r>
              <a:rPr sz="2612" dirty="0">
                <a:latin typeface="Proxima Nova Medium"/>
                <a:cs typeface="Proxima Nova Medium"/>
              </a:rPr>
              <a:t>e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des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e</a:t>
            </a:r>
            <a:r>
              <a:rPr sz="2612" dirty="0">
                <a:latin typeface="Proxima Nova Medium"/>
                <a:cs typeface="Proxima Nova Medium"/>
              </a:rPr>
              <a:t>t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naturitior</a:t>
            </a:r>
            <a:r>
              <a:rPr sz="2612" spc="-29" dirty="0">
                <a:latin typeface="Proxima Nova Medium"/>
                <a:cs typeface="Proxima Nova Medium"/>
              </a:rPr>
              <a:t>e</a:t>
            </a:r>
            <a:r>
              <a:rPr sz="2612" dirty="0">
                <a:latin typeface="Proxima Nova Medium"/>
                <a:cs typeface="Proxima Nova Medium"/>
              </a:rPr>
              <a:t>,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nis.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15" dirty="0">
                <a:latin typeface="Proxima Nova Medium"/>
                <a:cs typeface="Proxima Nova Medium"/>
              </a:rPr>
              <a:t>R</a:t>
            </a:r>
            <a:r>
              <a:rPr sz="2612" dirty="0">
                <a:latin typeface="Proxima Nova Medium"/>
                <a:cs typeface="Proxima Nova Medium"/>
              </a:rPr>
              <a:t>i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quid </a:t>
            </a:r>
            <a:r>
              <a:rPr sz="2612" spc="-15" dirty="0">
                <a:latin typeface="Proxima Nova Medium"/>
                <a:cs typeface="Proxima Nova Medium"/>
              </a:rPr>
              <a:t>quisquenis</a:t>
            </a:r>
            <a:r>
              <a:rPr sz="2612" dirty="0">
                <a:latin typeface="Proxima Nova Medium"/>
                <a:cs typeface="Proxima Nova Medium"/>
              </a:rPr>
              <a:t> etu</a:t>
            </a:r>
            <a:r>
              <a:rPr sz="2612" spc="-232" dirty="0">
                <a:latin typeface="Proxima Nova Medium"/>
                <a:cs typeface="Proxima Nova Medium"/>
              </a:rPr>
              <a:t>r</a:t>
            </a:r>
            <a:r>
              <a:rPr sz="2612" dirty="0">
                <a:latin typeface="Proxima Nova Medium"/>
                <a:cs typeface="Proxima Nova Medium"/>
              </a:rPr>
              <a:t>, </a:t>
            </a:r>
            <a:r>
              <a:rPr sz="2612" spc="-29" dirty="0">
                <a:latin typeface="Proxima Nova Medium"/>
                <a:cs typeface="Proxima Nova Medium"/>
              </a:rPr>
              <a:t>si</a:t>
            </a:r>
            <a:r>
              <a:rPr sz="2612" dirty="0">
                <a:latin typeface="Proxima Nova Medium"/>
                <a:cs typeface="Proxima Nova Medium"/>
              </a:rPr>
              <a:t> autem esse nus</a:t>
            </a:r>
          </a:p>
          <a:p>
            <a:pPr marL="1516495" marR="1151652"/>
            <a:endParaRPr lang="en-US" sz="2612" dirty="0">
              <a:latin typeface="Proxima Nova Medium"/>
              <a:cs typeface="Proxima Nova Medium"/>
            </a:endParaRPr>
          </a:p>
          <a:p>
            <a:pPr marL="1516495" marR="1151652"/>
            <a:r>
              <a:rPr sz="2612" dirty="0" err="1">
                <a:latin typeface="Proxima Nova Medium"/>
                <a:cs typeface="Proxima Nova Medium"/>
              </a:rPr>
              <a:t>Tiatisi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consequi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remquodist, </a:t>
            </a:r>
            <a:r>
              <a:rPr sz="2612" dirty="0">
                <a:latin typeface="Proxima Nova Medium"/>
                <a:cs typeface="Proxima Nova Medium"/>
              </a:rPr>
              <a:t>ium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facitatatum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libus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dollect</a:t>
            </a:r>
            <a:endParaRPr sz="2612" dirty="0">
              <a:latin typeface="Proxima Nova Medium"/>
              <a:cs typeface="Proxima Nova Medium"/>
            </a:endParaRPr>
          </a:p>
          <a:p>
            <a:pPr marL="1516495">
              <a:spcBef>
                <a:spcPts val="1683"/>
              </a:spcBef>
            </a:pPr>
            <a:r>
              <a:rPr sz="2612" dirty="0">
                <a:latin typeface="Proxima Nova Medium"/>
                <a:cs typeface="Proxima Nova Medium"/>
              </a:rPr>
              <a:t>Cia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ni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rae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pressim</a:t>
            </a:r>
            <a:r>
              <a:rPr sz="2612" spc="-29" dirty="0">
                <a:latin typeface="Proxima Nova Medium"/>
                <a:cs typeface="Proxima Nova Medium"/>
              </a:rPr>
              <a:t> inullantorro</a:t>
            </a:r>
            <a:endParaRPr sz="2612" dirty="0">
              <a:latin typeface="Proxima Nova Medium"/>
              <a:cs typeface="Proxima Nova Medium"/>
            </a:endParaRPr>
          </a:p>
          <a:p>
            <a:pPr marL="1516495" marR="635712">
              <a:spcBef>
                <a:spcPts val="2234"/>
              </a:spcBef>
            </a:pPr>
            <a:r>
              <a:rPr sz="2612" dirty="0">
                <a:latin typeface="Proxima Nova Medium"/>
                <a:cs typeface="Proxima Nova Medium"/>
              </a:rPr>
              <a:t>Aquo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tem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ut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as doluptur?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Ella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si </a:t>
            </a:r>
            <a:r>
              <a:rPr sz="2612" dirty="0">
                <a:latin typeface="Proxima Nova Medium"/>
                <a:cs typeface="Proxima Nova Medium"/>
              </a:rPr>
              <a:t>doluptatu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ut</a:t>
            </a:r>
            <a:endParaRPr sz="2612" dirty="0">
              <a:latin typeface="Proxima Nova Medium"/>
              <a:cs typeface="Proxima Nova Medium"/>
            </a:endParaRPr>
          </a:p>
        </p:txBody>
      </p:sp>
      <p:sp>
        <p:nvSpPr>
          <p:cNvPr id="65" name="object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1813" y="10988220"/>
            <a:ext cx="5684481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606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0350" y="9484517"/>
            <a:ext cx="224800" cy="1002385"/>
          </a:xfrm>
          <a:custGeom>
            <a:avLst/>
            <a:gdLst/>
            <a:ahLst/>
            <a:cxnLst/>
            <a:rect l="l" t="t" r="r" b="b"/>
            <a:pathLst>
              <a:path w="77470" h="345439">
                <a:moveTo>
                  <a:pt x="77304" y="0"/>
                </a:moveTo>
                <a:lnTo>
                  <a:pt x="0" y="0"/>
                </a:lnTo>
                <a:lnTo>
                  <a:pt x="0" y="345122"/>
                </a:lnTo>
                <a:lnTo>
                  <a:pt x="77304" y="345122"/>
                </a:lnTo>
                <a:lnTo>
                  <a:pt x="77304" y="0"/>
                </a:lnTo>
                <a:close/>
              </a:path>
            </a:pathLst>
          </a:custGeom>
          <a:solidFill>
            <a:srgbClr val="7F9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3903" y="10485980"/>
            <a:ext cx="8011710" cy="19353902"/>
          </a:xfrm>
          <a:custGeom>
            <a:avLst/>
            <a:gdLst/>
            <a:ahLst/>
            <a:cxnLst/>
            <a:rect l="l" t="t" r="r" b="b"/>
            <a:pathLst>
              <a:path w="2760980" h="6293484">
                <a:moveTo>
                  <a:pt x="0" y="6293396"/>
                </a:moveTo>
                <a:lnTo>
                  <a:pt x="2760865" y="6293396"/>
                </a:lnTo>
                <a:lnTo>
                  <a:pt x="2760865" y="0"/>
                </a:lnTo>
                <a:lnTo>
                  <a:pt x="0" y="0"/>
                </a:lnTo>
                <a:lnTo>
                  <a:pt x="0" y="6293396"/>
                </a:lnTo>
                <a:close/>
              </a:path>
            </a:pathLst>
          </a:custGeom>
          <a:solidFill>
            <a:srgbClr val="215B4E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8" name="object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90350" y="22469348"/>
            <a:ext cx="6906138" cy="1004228"/>
            <a:chOff x="3442855" y="7417905"/>
            <a:chExt cx="2379980" cy="346075"/>
          </a:xfrm>
        </p:grpSpPr>
        <p:sp>
          <p:nvSpPr>
            <p:cNvPr id="69" name="object 69"/>
            <p:cNvSpPr/>
            <p:nvPr/>
          </p:nvSpPr>
          <p:spPr>
            <a:xfrm>
              <a:off x="3442855" y="7417905"/>
              <a:ext cx="2379980" cy="1270"/>
            </a:xfrm>
            <a:custGeom>
              <a:avLst/>
              <a:gdLst/>
              <a:ahLst/>
              <a:cxnLst/>
              <a:rect l="l" t="t" r="r" b="b"/>
              <a:pathLst>
                <a:path w="2379979" h="1270">
                  <a:moveTo>
                    <a:pt x="0" y="939"/>
                  </a:moveTo>
                  <a:lnTo>
                    <a:pt x="2379865" y="939"/>
                  </a:lnTo>
                  <a:lnTo>
                    <a:pt x="2379865" y="0"/>
                  </a:lnTo>
                  <a:lnTo>
                    <a:pt x="0" y="0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rgbClr val="215B4E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442855" y="7418845"/>
              <a:ext cx="77470" cy="345440"/>
            </a:xfrm>
            <a:custGeom>
              <a:avLst/>
              <a:gdLst/>
              <a:ahLst/>
              <a:cxnLst/>
              <a:rect l="l" t="t" r="r" b="b"/>
              <a:pathLst>
                <a:path w="77470" h="345440">
                  <a:moveTo>
                    <a:pt x="77304" y="0"/>
                  </a:moveTo>
                  <a:lnTo>
                    <a:pt x="0" y="0"/>
                  </a:lnTo>
                  <a:lnTo>
                    <a:pt x="0" y="345122"/>
                  </a:lnTo>
                  <a:lnTo>
                    <a:pt x="77304" y="345122"/>
                  </a:lnTo>
                  <a:lnTo>
                    <a:pt x="77304" y="0"/>
                  </a:lnTo>
                  <a:close/>
                </a:path>
              </a:pathLst>
            </a:custGeom>
            <a:solidFill>
              <a:srgbClr val="7F9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541733" y="25302213"/>
            <a:ext cx="3994799" cy="2662558"/>
          </a:xfrm>
          <a:prstGeom prst="rect">
            <a:avLst/>
          </a:prstGeom>
        </p:spPr>
        <p:txBody>
          <a:bodyPr vert="horz" wrap="square" lIns="0" tIns="263495" rIns="0" bIns="0" rtlCol="0">
            <a:spAutoFit/>
          </a:bodyPr>
          <a:lstStyle/>
          <a:p>
            <a:pPr algn="just">
              <a:spcBef>
                <a:spcPts val="2075"/>
              </a:spcBef>
            </a:pPr>
            <a:r>
              <a:rPr sz="4208" b="1" spc="-131" dirty="0">
                <a:latin typeface="Proxima Nova"/>
                <a:cs typeface="Proxima Nova"/>
              </a:rPr>
              <a:t>Dequidus </a:t>
            </a:r>
            <a:r>
              <a:rPr sz="4208" b="1" spc="-58" dirty="0">
                <a:latin typeface="Proxima Nova"/>
                <a:cs typeface="Proxima Nova"/>
              </a:rPr>
              <a:t>eiunt</a:t>
            </a:r>
            <a:endParaRPr sz="4208" dirty="0">
              <a:latin typeface="Proxima Nova"/>
              <a:cs typeface="Proxima Nova"/>
            </a:endParaRPr>
          </a:p>
          <a:p>
            <a:pPr marR="14741" algn="just">
              <a:spcBef>
                <a:spcPts val="1103"/>
              </a:spcBef>
            </a:pPr>
            <a:r>
              <a:rPr sz="2612" dirty="0">
                <a:latin typeface="Proxima Nova Medium"/>
                <a:cs typeface="Proxima Nova Medium"/>
              </a:rPr>
              <a:t>Vel</a:t>
            </a:r>
            <a:r>
              <a:rPr sz="2612" spc="18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mos</a:t>
            </a:r>
            <a:r>
              <a:rPr sz="2612" spc="18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doluptatus</a:t>
            </a:r>
            <a:r>
              <a:rPr sz="2612" spc="18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uta</a:t>
            </a:r>
            <a:r>
              <a:rPr sz="2612" spc="189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vo </a:t>
            </a:r>
            <a:r>
              <a:rPr sz="2612" dirty="0">
                <a:latin typeface="Proxima Nova Medium"/>
                <a:cs typeface="Proxima Nova Medium"/>
              </a:rPr>
              <a:t>luptaspid</a:t>
            </a:r>
            <a:r>
              <a:rPr sz="2612" spc="123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quid</a:t>
            </a:r>
            <a:r>
              <a:rPr sz="2612" spc="123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quamusa ndaectem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quaeri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bus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aborit </a:t>
            </a:r>
            <a:r>
              <a:rPr sz="2612" dirty="0">
                <a:latin typeface="Proxima Nova Medium"/>
                <a:cs typeface="Proxima Nova Medium"/>
              </a:rPr>
              <a:t>exvidit</a:t>
            </a:r>
            <a:r>
              <a:rPr sz="2612" spc="-17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latiunt</a:t>
            </a:r>
            <a:endParaRPr sz="2612" dirty="0">
              <a:latin typeface="Proxima Nova Medium"/>
              <a:cs typeface="Proxima Nova Medium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740994" y="11358923"/>
            <a:ext cx="6795581" cy="13277247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R="20269" algn="just">
              <a:spcBef>
                <a:spcPts val="290"/>
              </a:spcBef>
            </a:pPr>
            <a:r>
              <a:rPr sz="2902" dirty="0">
                <a:latin typeface="Proxima Nova Medium"/>
                <a:cs typeface="Proxima Nova Medium"/>
              </a:rPr>
              <a:t>Eget</a:t>
            </a:r>
            <a:r>
              <a:rPr sz="2902" spc="44" dirty="0">
                <a:latin typeface="Proxima Nova Medium"/>
                <a:cs typeface="Proxima Nova Medium"/>
              </a:rPr>
              <a:t> </a:t>
            </a:r>
            <a:r>
              <a:rPr sz="2902" spc="-29" dirty="0">
                <a:latin typeface="Proxima Nova Medium"/>
                <a:cs typeface="Proxima Nova Medium"/>
              </a:rPr>
              <a:t>elementum</a:t>
            </a:r>
            <a:r>
              <a:rPr sz="2902" spc="58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tempus</a:t>
            </a:r>
            <a:r>
              <a:rPr sz="2902" spc="58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egestas.</a:t>
            </a:r>
            <a:r>
              <a:rPr sz="2902" spc="58" dirty="0">
                <a:latin typeface="Proxima Nova Medium"/>
                <a:cs typeface="Proxima Nova Medium"/>
              </a:rPr>
              <a:t> </a:t>
            </a:r>
            <a:r>
              <a:rPr sz="2902" spc="-58" dirty="0">
                <a:latin typeface="Proxima Nova Medium"/>
                <a:cs typeface="Proxima Nova Medium"/>
              </a:rPr>
              <a:t>Consec </a:t>
            </a:r>
            <a:r>
              <a:rPr sz="2902" dirty="0">
                <a:latin typeface="Proxima Nova Medium"/>
                <a:cs typeface="Proxima Nova Medium"/>
              </a:rPr>
              <a:t>tetur</a:t>
            </a:r>
            <a:r>
              <a:rPr sz="2902" spc="15" dirty="0">
                <a:latin typeface="Proxima Nova Medium"/>
                <a:cs typeface="Proxima Nova Medium"/>
              </a:rPr>
              <a:t> </a:t>
            </a:r>
            <a:r>
              <a:rPr sz="2902" spc="-29" dirty="0">
                <a:latin typeface="Proxima Nova Medium"/>
                <a:cs typeface="Proxima Nova Medium"/>
              </a:rPr>
              <a:t>adipiscing</a:t>
            </a:r>
            <a:r>
              <a:rPr sz="2902" spc="15" dirty="0">
                <a:latin typeface="Proxima Nova Medium"/>
                <a:cs typeface="Proxima Nova Medium"/>
              </a:rPr>
              <a:t> </a:t>
            </a:r>
            <a:r>
              <a:rPr sz="2902" spc="-58" dirty="0">
                <a:latin typeface="Proxima Nova Medium"/>
                <a:cs typeface="Proxima Nova Medium"/>
              </a:rPr>
              <a:t>pellentesque</a:t>
            </a:r>
            <a:r>
              <a:rPr sz="2902" spc="15" dirty="0">
                <a:latin typeface="Proxima Nova Medium"/>
                <a:cs typeface="Proxima Nova Medium"/>
              </a:rPr>
              <a:t> </a:t>
            </a:r>
            <a:r>
              <a:rPr sz="2902" spc="-29" dirty="0">
                <a:latin typeface="Proxima Nova Medium"/>
                <a:cs typeface="Proxima Nova Medium"/>
              </a:rPr>
              <a:t>habitant</a:t>
            </a:r>
            <a:r>
              <a:rPr sz="2902" spc="15" dirty="0">
                <a:latin typeface="Proxima Nova Medium"/>
                <a:cs typeface="Proxima Nova Medium"/>
              </a:rPr>
              <a:t> </a:t>
            </a:r>
            <a:r>
              <a:rPr sz="2902" spc="-73" dirty="0">
                <a:latin typeface="Proxima Nova Medium"/>
                <a:cs typeface="Proxima Nova Medium"/>
              </a:rPr>
              <a:t>sed </a:t>
            </a:r>
            <a:r>
              <a:rPr sz="2902" dirty="0">
                <a:latin typeface="Proxima Nova Medium"/>
                <a:cs typeface="Proxima Nova Medium"/>
              </a:rPr>
              <a:t>hillorer</a:t>
            </a:r>
            <a:r>
              <a:rPr sz="2902" spc="174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fer</a:t>
            </a:r>
            <a:r>
              <a:rPr sz="2902" spc="189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natint</a:t>
            </a:r>
            <a:r>
              <a:rPr sz="2902" spc="174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accatem</a:t>
            </a:r>
            <a:r>
              <a:rPr sz="2902" spc="189" dirty="0">
                <a:latin typeface="Proxima Nova Medium"/>
                <a:cs typeface="Proxima Nova Medium"/>
              </a:rPr>
              <a:t> </a:t>
            </a:r>
            <a:r>
              <a:rPr sz="2902" dirty="0">
                <a:latin typeface="Proxima Nova Medium"/>
                <a:cs typeface="Proxima Nova Medium"/>
              </a:rPr>
              <a:t>coreheni.</a:t>
            </a:r>
            <a:r>
              <a:rPr sz="2902" spc="174" dirty="0">
                <a:latin typeface="Proxima Nova Medium"/>
                <a:cs typeface="Proxima Nova Medium"/>
              </a:rPr>
              <a:t> </a:t>
            </a:r>
            <a:r>
              <a:rPr sz="2902" spc="-73" dirty="0">
                <a:latin typeface="Proxima Nova Medium"/>
                <a:cs typeface="Proxima Nova Medium"/>
              </a:rPr>
              <a:t>Quo inctur</a:t>
            </a:r>
            <a:r>
              <a:rPr sz="2902" spc="29" dirty="0">
                <a:latin typeface="Proxima Nova Medium"/>
                <a:cs typeface="Proxima Nova Medium"/>
              </a:rPr>
              <a:t> </a:t>
            </a:r>
            <a:r>
              <a:rPr sz="2902" spc="-87" dirty="0">
                <a:latin typeface="Proxima Nova Medium"/>
                <a:cs typeface="Proxima Nova Medium"/>
              </a:rPr>
              <a:t>apellatiunt.</a:t>
            </a:r>
            <a:r>
              <a:rPr sz="2902" spc="44" dirty="0">
                <a:latin typeface="Proxima Nova Medium"/>
                <a:cs typeface="Proxima Nova Medium"/>
              </a:rPr>
              <a:t> </a:t>
            </a:r>
            <a:r>
              <a:rPr sz="2902" spc="-73" dirty="0">
                <a:latin typeface="Proxima Nova Medium"/>
                <a:cs typeface="Proxima Nova Medium"/>
              </a:rPr>
              <a:t>Aluptaspis</a:t>
            </a:r>
            <a:r>
              <a:rPr sz="2902" spc="44" dirty="0">
                <a:latin typeface="Proxima Nova Medium"/>
                <a:cs typeface="Proxima Nova Medium"/>
              </a:rPr>
              <a:t> </a:t>
            </a:r>
            <a:r>
              <a:rPr sz="2902" spc="-73" dirty="0">
                <a:latin typeface="Proxima Nova Medium"/>
                <a:cs typeface="Proxima Nova Medium"/>
              </a:rPr>
              <a:t>iliqui</a:t>
            </a:r>
            <a:r>
              <a:rPr sz="2902" spc="44" dirty="0">
                <a:latin typeface="Proxima Nova Medium"/>
                <a:cs typeface="Proxima Nova Medium"/>
              </a:rPr>
              <a:t> </a:t>
            </a:r>
            <a:r>
              <a:rPr sz="2902" spc="-73" dirty="0">
                <a:latin typeface="Proxima Nova Medium"/>
                <a:cs typeface="Proxima Nova Medium"/>
              </a:rPr>
              <a:t>oma</a:t>
            </a:r>
            <a:endParaRPr sz="2902" dirty="0">
              <a:latin typeface="Proxima Nova Medium"/>
              <a:cs typeface="Proxima Nova Medium"/>
            </a:endParaRPr>
          </a:p>
          <a:p>
            <a:pPr>
              <a:spcBef>
                <a:spcPts val="174"/>
              </a:spcBef>
            </a:pPr>
            <a:endParaRPr sz="2902" dirty="0">
              <a:latin typeface="Proxima Nova Medium"/>
              <a:cs typeface="Proxima Nova Medium"/>
            </a:endParaRPr>
          </a:p>
          <a:p>
            <a:pPr marR="16584" algn="just"/>
            <a:r>
              <a:rPr sz="2612" spc="-58" dirty="0">
                <a:latin typeface="Proxima Nova Medium"/>
                <a:cs typeface="Proxima Nova Medium"/>
              </a:rPr>
              <a:t>Pharetra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pharetra</a:t>
            </a:r>
            <a:r>
              <a:rPr sz="2612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massa</a:t>
            </a:r>
            <a:r>
              <a:rPr sz="2612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massa</a:t>
            </a:r>
            <a:r>
              <a:rPr sz="2612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ultricies</a:t>
            </a:r>
            <a:r>
              <a:rPr sz="2612" dirty="0">
                <a:latin typeface="Proxima Nova Medium"/>
                <a:cs typeface="Proxima Nova Medium"/>
              </a:rPr>
              <a:t> </a:t>
            </a:r>
            <a:r>
              <a:rPr sz="2612" spc="-102" dirty="0">
                <a:latin typeface="Proxima Nova Medium"/>
                <a:cs typeface="Proxima Nova Medium"/>
              </a:rPr>
              <a:t>mi</a:t>
            </a:r>
            <a:r>
              <a:rPr sz="2612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quis </a:t>
            </a:r>
            <a:r>
              <a:rPr sz="2612" dirty="0">
                <a:latin typeface="Proxima Nova Medium"/>
                <a:cs typeface="Proxima Nova Medium"/>
              </a:rPr>
              <a:t>hen</a:t>
            </a:r>
            <a:r>
              <a:rPr sz="2612" spc="29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drerit</a:t>
            </a:r>
            <a:r>
              <a:rPr sz="2612" spc="30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dolor</a:t>
            </a:r>
            <a:r>
              <a:rPr sz="2612" spc="29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magna.</a:t>
            </a:r>
            <a:r>
              <a:rPr sz="2612" spc="30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Quam</a:t>
            </a:r>
            <a:r>
              <a:rPr sz="2612" spc="30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id</a:t>
            </a:r>
            <a:r>
              <a:rPr sz="2612" spc="29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leo</a:t>
            </a:r>
            <a:r>
              <a:rPr sz="2612" spc="30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in</a:t>
            </a:r>
            <a:r>
              <a:rPr sz="2612" spc="30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vitae turpis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massa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sed.</a:t>
            </a:r>
            <a:r>
              <a:rPr sz="2612" spc="-58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Sed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turpis</a:t>
            </a:r>
            <a:r>
              <a:rPr sz="2612" spc="-58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tincidunt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id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aliquet </a:t>
            </a:r>
            <a:r>
              <a:rPr sz="2612" spc="-73" dirty="0">
                <a:latin typeface="Proxima Nova Medium"/>
                <a:cs typeface="Proxima Nova Medium"/>
              </a:rPr>
              <a:t>risus</a:t>
            </a:r>
            <a:r>
              <a:rPr sz="2612" spc="-58" dirty="0">
                <a:latin typeface="Proxima Nova Medium"/>
                <a:cs typeface="Proxima Nova Medium"/>
              </a:rPr>
              <a:t> feugiat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87" dirty="0">
                <a:latin typeface="Proxima Nova Medium"/>
                <a:cs typeface="Proxima Nova Medium"/>
              </a:rPr>
              <a:t>in.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Quam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102" dirty="0">
                <a:latin typeface="Proxima Nova Medium"/>
                <a:cs typeface="Proxima Nova Medium"/>
              </a:rPr>
              <a:t>ide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87" dirty="0">
                <a:latin typeface="Proxima Nova Medium"/>
                <a:cs typeface="Proxima Nova Medium"/>
              </a:rPr>
              <a:t>leo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diam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102" dirty="0">
                <a:latin typeface="Proxima Nova Medium"/>
                <a:cs typeface="Proxima Nova Medium"/>
              </a:rPr>
              <a:t>in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vitae </a:t>
            </a:r>
            <a:r>
              <a:rPr sz="2612" spc="-29" dirty="0">
                <a:latin typeface="Proxima Nova Medium"/>
                <a:cs typeface="Proxima Nova Medium"/>
              </a:rPr>
              <a:t>turpis </a:t>
            </a:r>
            <a:r>
              <a:rPr sz="2612" dirty="0">
                <a:latin typeface="Proxima Nova Medium"/>
                <a:cs typeface="Proxima Nova Medium"/>
              </a:rPr>
              <a:t>massa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sed.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Sed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nihb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turpis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tincidunt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id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aliquet </a:t>
            </a:r>
            <a:r>
              <a:rPr sz="2612" spc="-58" dirty="0">
                <a:latin typeface="Proxima Nova Medium"/>
                <a:cs typeface="Proxima Nova Medium"/>
              </a:rPr>
              <a:t>risus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feugiat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in.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87" dirty="0">
                <a:latin typeface="Proxima Nova Medium"/>
                <a:cs typeface="Proxima Nova Medium"/>
              </a:rPr>
              <a:t>Tortor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condimentum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lacinia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quis </a:t>
            </a:r>
            <a:r>
              <a:rPr sz="2612" dirty="0">
                <a:latin typeface="Proxima Nova Medium"/>
                <a:cs typeface="Proxima Nova Medium"/>
              </a:rPr>
              <a:t>vel</a:t>
            </a:r>
            <a:r>
              <a:rPr sz="2612" spc="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eros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donec.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Id</a:t>
            </a:r>
            <a:r>
              <a:rPr sz="2612" spc="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nibh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tortor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id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aliquet</a:t>
            </a:r>
            <a:r>
              <a:rPr sz="2612" spc="116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lectus </a:t>
            </a:r>
            <a:r>
              <a:rPr sz="2612" dirty="0">
                <a:latin typeface="Proxima Nova Medium"/>
                <a:cs typeface="Proxima Nova Medium"/>
              </a:rPr>
              <a:t>proin</a:t>
            </a:r>
            <a:r>
              <a:rPr sz="2612" spc="-5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nibh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nisl</a:t>
            </a:r>
            <a:r>
              <a:rPr sz="2612" spc="-5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con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dimentum.</a:t>
            </a:r>
            <a:r>
              <a:rPr sz="2612" spc="-5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Posuere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ac</a:t>
            </a:r>
            <a:r>
              <a:rPr sz="2612" spc="-58" dirty="0">
                <a:latin typeface="Proxima Nova Medium"/>
                <a:cs typeface="Proxima Nova Medium"/>
              </a:rPr>
              <a:t> con- </a:t>
            </a:r>
            <a:r>
              <a:rPr sz="2612" spc="-29" dirty="0">
                <a:latin typeface="Proxima Nova Medium"/>
                <a:cs typeface="Proxima Nova Medium"/>
              </a:rPr>
              <a:t>sequat</a:t>
            </a:r>
            <a:r>
              <a:rPr sz="2612" spc="-58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semper.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Quis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risus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sed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vulputate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odio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ut </a:t>
            </a:r>
            <a:r>
              <a:rPr sz="2612" spc="-58" dirty="0">
                <a:latin typeface="Proxima Nova Medium"/>
                <a:cs typeface="Proxima Nova Medium"/>
              </a:rPr>
              <a:t>enim blandit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volutpat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maecenas est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magna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nihb </a:t>
            </a:r>
            <a:r>
              <a:rPr sz="2612" spc="-131" dirty="0">
                <a:latin typeface="Proxima Nova Medium"/>
                <a:cs typeface="Proxima Nova Medium"/>
              </a:rPr>
              <a:t>ac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volt.</a:t>
            </a:r>
            <a:r>
              <a:rPr sz="2612" spc="-87" dirty="0">
                <a:latin typeface="Proxima Nova Medium"/>
                <a:cs typeface="Proxima Nova Medium"/>
              </a:rPr>
              <a:t> Duis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convallis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convallis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tellus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spc="-160" dirty="0">
                <a:latin typeface="Proxima Nova Medium"/>
                <a:cs typeface="Proxima Nova Medium"/>
              </a:rPr>
              <a:t>id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interdum </a:t>
            </a:r>
            <a:r>
              <a:rPr sz="2612" dirty="0">
                <a:latin typeface="Proxima Nova Medium"/>
                <a:cs typeface="Proxima Nova Medium"/>
              </a:rPr>
              <a:t>velit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laoreet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id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donec.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Quis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blandit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in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hac</a:t>
            </a:r>
            <a:endParaRPr sz="2612" dirty="0">
              <a:latin typeface="Proxima Nova Medium"/>
              <a:cs typeface="Proxima Nova Medium"/>
            </a:endParaRPr>
          </a:p>
          <a:p>
            <a:pPr>
              <a:spcBef>
                <a:spcPts val="522"/>
              </a:spcBef>
            </a:pPr>
            <a:endParaRPr sz="2612" dirty="0">
              <a:latin typeface="Proxima Nova Medium"/>
              <a:cs typeface="Proxima Nova Medium"/>
            </a:endParaRPr>
          </a:p>
          <a:p>
            <a:pPr marR="14741" algn="just"/>
            <a:r>
              <a:rPr sz="2612" dirty="0">
                <a:latin typeface="Proxima Nova Medium"/>
                <a:cs typeface="Proxima Nova Medium"/>
              </a:rPr>
              <a:t>Neque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offictat.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El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ipsunt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hilis</a:t>
            </a:r>
            <a:r>
              <a:rPr sz="2612" spc="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expliquiate</a:t>
            </a:r>
            <a:r>
              <a:rPr sz="2612" spc="29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quod </a:t>
            </a:r>
            <a:r>
              <a:rPr sz="2612" dirty="0">
                <a:latin typeface="Proxima Nova Medium"/>
                <a:cs typeface="Proxima Nova Medium"/>
              </a:rPr>
              <a:t>eture</a:t>
            </a:r>
            <a:r>
              <a:rPr sz="2612" spc="-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conse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cum</a:t>
            </a:r>
            <a:r>
              <a:rPr sz="2612" spc="-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et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exeribus</a:t>
            </a:r>
            <a:r>
              <a:rPr sz="2612" spc="-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et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ut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que</a:t>
            </a:r>
            <a:r>
              <a:rPr sz="2612" spc="-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santet</a:t>
            </a:r>
            <a:r>
              <a:rPr sz="2612" spc="-102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ut </a:t>
            </a:r>
            <a:r>
              <a:rPr sz="2612" dirty="0">
                <a:latin typeface="Proxima Nova Medium"/>
                <a:cs typeface="Proxima Nova Medium"/>
              </a:rPr>
              <a:t>dolupta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quisimi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lloreprovid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est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aut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asinveribus </a:t>
            </a:r>
            <a:r>
              <a:rPr sz="2612" dirty="0">
                <a:latin typeface="Proxima Nova Medium"/>
                <a:cs typeface="Proxima Nova Medium"/>
              </a:rPr>
              <a:t>si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optae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consecerae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ventiis</a:t>
            </a:r>
            <a:r>
              <a:rPr sz="2612" spc="-7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estentis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earcipistio </a:t>
            </a:r>
            <a:r>
              <a:rPr sz="2612" dirty="0">
                <a:latin typeface="Proxima Nova Medium"/>
                <a:cs typeface="Proxima Nova Medium"/>
              </a:rPr>
              <a:t>volenis</a:t>
            </a:r>
            <a:r>
              <a:rPr sz="2612" spc="65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simus,</a:t>
            </a:r>
            <a:r>
              <a:rPr sz="2612" spc="65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te</a:t>
            </a:r>
            <a:r>
              <a:rPr sz="2612" spc="65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volor</a:t>
            </a:r>
            <a:r>
              <a:rPr sz="2612" spc="65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si</a:t>
            </a:r>
            <a:r>
              <a:rPr sz="2612" spc="65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dendiat</a:t>
            </a:r>
            <a:r>
              <a:rPr sz="2612" spc="653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emquibu </a:t>
            </a:r>
            <a:r>
              <a:rPr sz="2612" dirty="0">
                <a:latin typeface="Proxima Nova Medium"/>
                <a:cs typeface="Proxima Nova Medium"/>
              </a:rPr>
              <a:t>sanime </a:t>
            </a:r>
            <a:r>
              <a:rPr sz="2612" spc="-29" dirty="0">
                <a:latin typeface="Proxima Nova Medium"/>
                <a:cs typeface="Proxima Nova Medium"/>
              </a:rPr>
              <a:t>videles?</a:t>
            </a:r>
            <a:endParaRPr sz="2612" dirty="0">
              <a:latin typeface="Proxima Nova Medium"/>
              <a:cs typeface="Proxima Nova Medium"/>
            </a:endParaRPr>
          </a:p>
          <a:p>
            <a:pPr>
              <a:spcBef>
                <a:spcPts val="522"/>
              </a:spcBef>
            </a:pPr>
            <a:endParaRPr sz="2612" dirty="0">
              <a:latin typeface="Proxima Nova Medium"/>
              <a:cs typeface="Proxima Nova Medium"/>
            </a:endParaRPr>
          </a:p>
          <a:p>
            <a:pPr marR="14741" algn="just"/>
            <a:r>
              <a:rPr sz="2612" dirty="0">
                <a:latin typeface="Proxima Nova Medium"/>
                <a:cs typeface="Proxima Nova Medium"/>
              </a:rPr>
              <a:t>Qui</a:t>
            </a:r>
            <a:r>
              <a:rPr sz="2612" spc="62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tet</a:t>
            </a:r>
            <a:r>
              <a:rPr sz="2612" spc="63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aliciis</a:t>
            </a:r>
            <a:r>
              <a:rPr sz="2612" spc="62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evelit</a:t>
            </a:r>
            <a:r>
              <a:rPr sz="2612" spc="63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accus,</a:t>
            </a:r>
            <a:r>
              <a:rPr sz="2612" spc="62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quo</a:t>
            </a:r>
            <a:r>
              <a:rPr sz="2612" spc="63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mi,</a:t>
            </a:r>
            <a:r>
              <a:rPr sz="2612" spc="638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tecearc </a:t>
            </a:r>
            <a:r>
              <a:rPr sz="2612" dirty="0">
                <a:latin typeface="Proxima Nova Medium"/>
                <a:cs typeface="Proxima Nova Medium"/>
              </a:rPr>
              <a:t>hicita</a:t>
            </a:r>
            <a:r>
              <a:rPr sz="2612" spc="42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eostibu</a:t>
            </a:r>
            <a:r>
              <a:rPr sz="2612" spc="43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saerite</a:t>
            </a:r>
            <a:r>
              <a:rPr sz="2612" spc="43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ctatur</a:t>
            </a:r>
            <a:r>
              <a:rPr sz="2612" spc="43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maximil</a:t>
            </a:r>
            <a:r>
              <a:rPr sz="2612" spc="43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invenet, </a:t>
            </a:r>
            <a:r>
              <a:rPr sz="2612" dirty="0">
                <a:latin typeface="Proxima Nova Medium"/>
                <a:cs typeface="Proxima Nova Medium"/>
              </a:rPr>
              <a:t>occulluptate</a:t>
            </a:r>
            <a:r>
              <a:rPr sz="2612" spc="27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doluptur?</a:t>
            </a:r>
            <a:r>
              <a:rPr sz="2612" spc="29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Quis</a:t>
            </a:r>
            <a:r>
              <a:rPr sz="2612" spc="29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et</a:t>
            </a:r>
            <a:r>
              <a:rPr sz="2612" spc="290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estioribus</a:t>
            </a:r>
            <a:r>
              <a:rPr sz="2612" spc="276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sin- </a:t>
            </a:r>
            <a:r>
              <a:rPr sz="2612" dirty="0">
                <a:latin typeface="Proxima Nova Medium"/>
                <a:cs typeface="Proxima Nova Medium"/>
              </a:rPr>
              <a:t>cid</a:t>
            </a:r>
            <a:r>
              <a:rPr sz="2612" spc="34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doloren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ditaerc</a:t>
            </a:r>
            <a:r>
              <a:rPr sz="2612" spc="348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idunte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vent</a:t>
            </a:r>
            <a:r>
              <a:rPr sz="2612" spc="36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omnimus</a:t>
            </a:r>
            <a:r>
              <a:rPr sz="2612" spc="348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qui </a:t>
            </a:r>
            <a:r>
              <a:rPr sz="2612" dirty="0">
                <a:latin typeface="Proxima Nova Medium"/>
                <a:cs typeface="Proxima Nova Medium"/>
              </a:rPr>
              <a:t>omnimaio</a:t>
            </a:r>
            <a:r>
              <a:rPr sz="2612" spc="18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odis</a:t>
            </a:r>
            <a:r>
              <a:rPr sz="2612" spc="20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rae</a:t>
            </a:r>
            <a:r>
              <a:rPr sz="2612" spc="18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alit,</a:t>
            </a:r>
            <a:r>
              <a:rPr sz="2612" spc="20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sequi</a:t>
            </a:r>
            <a:r>
              <a:rPr sz="2612" spc="18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arciur</a:t>
            </a:r>
            <a:r>
              <a:rPr sz="2612" spc="203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sit</a:t>
            </a:r>
            <a:r>
              <a:rPr sz="2612" spc="18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qui</a:t>
            </a:r>
            <a:r>
              <a:rPr sz="2612" spc="203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tet </a:t>
            </a:r>
            <a:r>
              <a:rPr sz="2612" spc="-87" dirty="0">
                <a:latin typeface="Proxima Nova Medium"/>
                <a:cs typeface="Proxima Nova Medium"/>
              </a:rPr>
              <a:t>experum</a:t>
            </a:r>
            <a:r>
              <a:rPr sz="2612" dirty="0">
                <a:latin typeface="Proxima Nova Medium"/>
                <a:cs typeface="Proxima Nova Medium"/>
              </a:rPr>
              <a:t> </a:t>
            </a:r>
            <a:r>
              <a:rPr sz="2612" spc="-102" dirty="0">
                <a:latin typeface="Proxima Nova Medium"/>
                <a:cs typeface="Proxima Nova Medium"/>
              </a:rPr>
              <a:t>non</a:t>
            </a:r>
            <a:r>
              <a:rPr sz="2612" spc="15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rehenis</a:t>
            </a:r>
            <a:r>
              <a:rPr sz="2612" spc="15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voloribus</a:t>
            </a:r>
            <a:r>
              <a:rPr sz="2612" dirty="0">
                <a:latin typeface="Proxima Nova Medium"/>
                <a:cs typeface="Proxima Nova Medium"/>
              </a:rPr>
              <a:t> </a:t>
            </a:r>
            <a:r>
              <a:rPr sz="2612" spc="-102" dirty="0">
                <a:latin typeface="Proxima Nova Medium"/>
                <a:cs typeface="Proxima Nova Medium"/>
              </a:rPr>
              <a:t>sitatur,</a:t>
            </a:r>
            <a:r>
              <a:rPr sz="2612" spc="1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coremqui </a:t>
            </a:r>
            <a:r>
              <a:rPr sz="2612" dirty="0">
                <a:latin typeface="Proxima Nova Medium"/>
                <a:cs typeface="Proxima Nova Medium"/>
              </a:rPr>
              <a:t>optae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volupti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 err="1">
                <a:latin typeface="Proxima Nova Medium"/>
                <a:cs typeface="Proxima Nova Medium"/>
              </a:rPr>
              <a:t>ditate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spc="-29" dirty="0" err="1">
                <a:latin typeface="Proxima Nova Medium"/>
                <a:cs typeface="Proxima Nova Medium"/>
              </a:rPr>
              <a:t>perum</a:t>
            </a:r>
            <a:endParaRPr lang="en-US" sz="2612" spc="-29" dirty="0">
              <a:latin typeface="Proxima Nova Medium"/>
              <a:cs typeface="Proxima Nova Medium"/>
            </a:endParaRPr>
          </a:p>
        </p:txBody>
      </p:sp>
      <p:sp>
        <p:nvSpPr>
          <p:cNvPr id="74" name="object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5385" y="10988220"/>
            <a:ext cx="6790053" cy="0"/>
          </a:xfrm>
          <a:custGeom>
            <a:avLst/>
            <a:gdLst/>
            <a:ahLst/>
            <a:cxnLst/>
            <a:rect l="l" t="t" r="r" b="b"/>
            <a:pathLst>
              <a:path w="2339975">
                <a:moveTo>
                  <a:pt x="0" y="0"/>
                </a:moveTo>
                <a:lnTo>
                  <a:pt x="2339606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3942" y="9484517"/>
            <a:ext cx="224800" cy="1002385"/>
          </a:xfrm>
          <a:custGeom>
            <a:avLst/>
            <a:gdLst/>
            <a:ahLst/>
            <a:cxnLst/>
            <a:rect l="l" t="t" r="r" b="b"/>
            <a:pathLst>
              <a:path w="77470" h="345439">
                <a:moveTo>
                  <a:pt x="77304" y="0"/>
                </a:moveTo>
                <a:lnTo>
                  <a:pt x="0" y="0"/>
                </a:lnTo>
                <a:lnTo>
                  <a:pt x="0" y="345122"/>
                </a:lnTo>
                <a:lnTo>
                  <a:pt x="77304" y="345122"/>
                </a:lnTo>
                <a:lnTo>
                  <a:pt x="77304" y="0"/>
                </a:lnTo>
                <a:close/>
              </a:path>
            </a:pathLst>
          </a:custGeom>
          <a:solidFill>
            <a:srgbClr val="7F9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9990116" y="23473538"/>
            <a:ext cx="6906136" cy="6371746"/>
          </a:xfrm>
          <a:prstGeom prst="rect">
            <a:avLst/>
          </a:prstGeom>
          <a:solidFill>
            <a:srgbClr val="215B4E">
              <a:alpha val="9999"/>
            </a:srgbClr>
          </a:solidFill>
        </p:spPr>
        <p:txBody>
          <a:bodyPr vert="horz" wrap="square" lIns="0" tIns="211901" rIns="0" bIns="0" rtlCol="0">
            <a:spAutoFit/>
          </a:bodyPr>
          <a:lstStyle/>
          <a:p>
            <a:pPr>
              <a:spcBef>
                <a:spcPts val="1669"/>
              </a:spcBef>
            </a:pPr>
            <a:endParaRPr sz="2612" dirty="0">
              <a:latin typeface="Times New Roman"/>
              <a:cs typeface="Times New Roman"/>
            </a:endParaRPr>
          </a:p>
          <a:p>
            <a:pPr marL="344574" marR="427493" indent="287452" algn="just">
              <a:spcBef>
                <a:spcPts val="15"/>
              </a:spcBef>
              <a:buAutoNum type="arabicPeriod"/>
              <a:tabLst>
                <a:tab pos="632024" algn="l"/>
              </a:tabLst>
            </a:pPr>
            <a:r>
              <a:rPr sz="2612" dirty="0">
                <a:latin typeface="Proxima Nova Medium"/>
                <a:cs typeface="Proxima Nova Medium"/>
              </a:rPr>
              <a:t>Quasi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E, Quod O, at. Stabiliendo te </a:t>
            </a:r>
            <a:r>
              <a:rPr sz="2612" spc="-58" dirty="0">
                <a:latin typeface="Proxima Nova Medium"/>
                <a:cs typeface="Proxima Nova Medium"/>
              </a:rPr>
              <a:t>sta- </a:t>
            </a:r>
            <a:r>
              <a:rPr sz="2612" dirty="0">
                <a:latin typeface="Proxima Nova Medium"/>
                <a:cs typeface="Proxima Nova Medium"/>
              </a:rPr>
              <a:t>nie: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w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79-</a:t>
            </a:r>
            <a:r>
              <a:rPr sz="2612" dirty="0">
                <a:latin typeface="Proxima Nova Medium"/>
                <a:cs typeface="Proxima Nova Medium"/>
              </a:rPr>
              <a:t>eros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vestimentorum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class.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Nam </a:t>
            </a:r>
            <a:r>
              <a:rPr sz="2612" dirty="0">
                <a:latin typeface="Proxima Nova Medium"/>
                <a:cs typeface="Proxima Nova Medium"/>
              </a:rPr>
              <a:t>Quos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5091.</a:t>
            </a:r>
            <a:r>
              <a:rPr sz="2612" spc="-15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Subordinat</a:t>
            </a:r>
            <a:r>
              <a:rPr sz="2612" spc="-29" dirty="0">
                <a:latin typeface="Proxima Nova Medium"/>
                <a:cs typeface="Proxima Nova Medium"/>
              </a:rPr>
              <a:t> magnorum</a:t>
            </a:r>
            <a:endParaRPr sz="2612" dirty="0">
              <a:latin typeface="Proxima Nova Medium"/>
              <a:cs typeface="Proxima Nova Medium"/>
            </a:endParaRPr>
          </a:p>
          <a:p>
            <a:pPr>
              <a:spcBef>
                <a:spcPts val="508"/>
              </a:spcBef>
              <a:buFont typeface="Proxima Nova Medium"/>
              <a:buAutoNum type="arabicPeriod"/>
            </a:pPr>
            <a:endParaRPr sz="2612" dirty="0">
              <a:latin typeface="Proxima Nova Medium"/>
              <a:cs typeface="Proxima Nova Medium"/>
            </a:endParaRPr>
          </a:p>
          <a:p>
            <a:pPr marL="344574" marR="429336" indent="385112" algn="just">
              <a:spcBef>
                <a:spcPts val="15"/>
              </a:spcBef>
              <a:buAutoNum type="arabicPeriod"/>
              <a:tabLst>
                <a:tab pos="729687" algn="l"/>
              </a:tabLst>
            </a:pPr>
            <a:r>
              <a:rPr sz="2612" dirty="0">
                <a:latin typeface="Proxima Nova Medium"/>
                <a:cs typeface="Proxima Nova Medium"/>
              </a:rPr>
              <a:t>Proponit,</a:t>
            </a:r>
            <a:r>
              <a:rPr sz="2612" spc="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Quod</a:t>
            </a:r>
            <a:r>
              <a:rPr sz="2612" spc="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D,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Seuuntur</a:t>
            </a:r>
            <a:r>
              <a:rPr sz="2612" spc="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P,</a:t>
            </a:r>
            <a:r>
              <a:rPr sz="2612" spc="11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Orci</a:t>
            </a:r>
            <a:r>
              <a:rPr sz="2612" spc="131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D, </a:t>
            </a:r>
            <a:r>
              <a:rPr sz="2612" dirty="0">
                <a:latin typeface="Proxima Nova Medium"/>
                <a:cs typeface="Proxima Nova Medium"/>
              </a:rPr>
              <a:t>Republica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ME.</a:t>
            </a:r>
            <a:r>
              <a:rPr sz="2612" spc="-87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Advena</a:t>
            </a:r>
            <a:endParaRPr sz="2612" dirty="0">
              <a:latin typeface="Proxima Nova Medium"/>
              <a:cs typeface="Proxima Nova Medium"/>
            </a:endParaRPr>
          </a:p>
          <a:p>
            <a:pPr>
              <a:spcBef>
                <a:spcPts val="508"/>
              </a:spcBef>
              <a:buFont typeface="Proxima Nova Medium"/>
              <a:buAutoNum type="arabicPeriod"/>
            </a:pPr>
            <a:endParaRPr sz="2612" dirty="0">
              <a:latin typeface="Proxima Nova Medium"/>
              <a:cs typeface="Proxima Nova Medium"/>
            </a:endParaRPr>
          </a:p>
          <a:p>
            <a:pPr marL="344574" marR="420123" indent="409067" algn="just">
              <a:spcBef>
                <a:spcPts val="15"/>
              </a:spcBef>
              <a:buAutoNum type="arabicPeriod"/>
              <a:tabLst>
                <a:tab pos="753641" algn="l"/>
              </a:tabLst>
            </a:pPr>
            <a:r>
              <a:rPr sz="2612" dirty="0">
                <a:latin typeface="Proxima Nova Medium"/>
                <a:cs typeface="Proxima Nova Medium"/>
              </a:rPr>
              <a:t>Eius</a:t>
            </a:r>
            <a:r>
              <a:rPr sz="2612" spc="40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D,</a:t>
            </a:r>
            <a:r>
              <a:rPr sz="2612" spc="42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Eaque</a:t>
            </a:r>
            <a:r>
              <a:rPr sz="2612" spc="40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AD,</a:t>
            </a:r>
            <a:r>
              <a:rPr sz="2612" spc="42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Laudare</a:t>
            </a:r>
            <a:r>
              <a:rPr sz="2612" spc="406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W,</a:t>
            </a:r>
            <a:r>
              <a:rPr sz="2612" spc="42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te</a:t>
            </a:r>
            <a:r>
              <a:rPr sz="2612" spc="421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id. </a:t>
            </a:r>
            <a:r>
              <a:rPr sz="2612" dirty="0">
                <a:latin typeface="Proxima Nova Medium"/>
                <a:cs typeface="Proxima Nova Medium"/>
              </a:rPr>
              <a:t>Necessaria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in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fusce</a:t>
            </a:r>
            <a:r>
              <a:rPr sz="2612" spc="-116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obligatorii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ut.</a:t>
            </a:r>
            <a:r>
              <a:rPr sz="2612" spc="-131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E</a:t>
            </a:r>
            <a:r>
              <a:rPr sz="2612" spc="-116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desid- </a:t>
            </a:r>
            <a:r>
              <a:rPr sz="2612" dirty="0">
                <a:latin typeface="Proxima Nova Medium"/>
                <a:cs typeface="Proxima Nova Medium"/>
              </a:rPr>
              <a:t>erabilem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dirty="0">
                <a:latin typeface="Proxima Nova Medium"/>
                <a:cs typeface="Proxima Nova Medium"/>
              </a:rPr>
              <a:t>nobis.</a:t>
            </a:r>
            <a:r>
              <a:rPr sz="2612" spc="-29" dirty="0">
                <a:latin typeface="Proxima Nova Medium"/>
                <a:cs typeface="Proxima Nova Medium"/>
              </a:rPr>
              <a:t> </a:t>
            </a:r>
            <a:r>
              <a:rPr sz="2612" spc="-29" dirty="0" err="1">
                <a:latin typeface="Proxima Nova Medium"/>
                <a:cs typeface="Proxima Nova Medium"/>
              </a:rPr>
              <a:t>Subordinatas</a:t>
            </a:r>
            <a:endParaRPr lang="en-US" sz="2612" spc="-29" dirty="0">
              <a:latin typeface="Proxima Nova Medium"/>
              <a:cs typeface="Proxima Nova Medium"/>
            </a:endParaRPr>
          </a:p>
          <a:p>
            <a:pPr marL="344574" marR="420123" indent="409067" algn="just">
              <a:spcBef>
                <a:spcPts val="15"/>
              </a:spcBef>
              <a:buAutoNum type="arabicPeriod"/>
              <a:tabLst>
                <a:tab pos="753641" algn="l"/>
              </a:tabLst>
            </a:pPr>
            <a:endParaRPr lang="en-US" sz="2612" spc="-29" dirty="0">
              <a:latin typeface="Proxima Nova Medium"/>
              <a:cs typeface="Proxima Nova Medium"/>
            </a:endParaRPr>
          </a:p>
          <a:p>
            <a:pPr marL="344574" marR="420123" algn="just">
              <a:spcBef>
                <a:spcPts val="15"/>
              </a:spcBef>
              <a:tabLst>
                <a:tab pos="753641" algn="l"/>
              </a:tabLst>
            </a:pPr>
            <a:endParaRPr lang="en-US" sz="2612" spc="-29" dirty="0">
              <a:latin typeface="Proxima Nova Medium"/>
              <a:cs typeface="Proxima Nova Medium"/>
            </a:endParaRPr>
          </a:p>
          <a:p>
            <a:pPr marL="344574" marR="420123" algn="just">
              <a:spcBef>
                <a:spcPts val="15"/>
              </a:spcBef>
              <a:tabLst>
                <a:tab pos="753641" algn="l"/>
              </a:tabLst>
            </a:pPr>
            <a:endParaRPr lang="en-US" sz="2612" dirty="0">
              <a:latin typeface="Proxima Nova Medium"/>
              <a:cs typeface="Proxima Nova Medium"/>
            </a:endParaRPr>
          </a:p>
          <a:p>
            <a:pPr marL="344574" marR="420123" algn="just">
              <a:spcBef>
                <a:spcPts val="15"/>
              </a:spcBef>
              <a:tabLst>
                <a:tab pos="753641" algn="l"/>
              </a:tabLst>
            </a:pPr>
            <a:endParaRPr lang="en-US" sz="2612" dirty="0">
              <a:latin typeface="Proxima Nova Medium"/>
              <a:cs typeface="Proxima Nova Medium"/>
            </a:endParaRPr>
          </a:p>
        </p:txBody>
      </p:sp>
      <p:grpSp>
        <p:nvGrpSpPr>
          <p:cNvPr id="86" name="object 86" descr="A pie chart with different shaded tiers to show information"/>
          <p:cNvGrpSpPr/>
          <p:nvPr/>
        </p:nvGrpSpPr>
        <p:grpSpPr>
          <a:xfrm>
            <a:off x="1355206" y="25365543"/>
            <a:ext cx="2854218" cy="2859743"/>
            <a:chOff x="467028" y="8415986"/>
            <a:chExt cx="983615" cy="985519"/>
          </a:xfrm>
        </p:grpSpPr>
        <p:sp>
          <p:nvSpPr>
            <p:cNvPr id="87" name="object 87"/>
            <p:cNvSpPr/>
            <p:nvPr/>
          </p:nvSpPr>
          <p:spPr>
            <a:xfrm>
              <a:off x="467029" y="8560295"/>
              <a:ext cx="983615" cy="841375"/>
            </a:xfrm>
            <a:custGeom>
              <a:avLst/>
              <a:gdLst/>
              <a:ahLst/>
              <a:cxnLst/>
              <a:rect l="l" t="t" r="r" b="b"/>
              <a:pathLst>
                <a:path w="983615" h="841375">
                  <a:moveTo>
                    <a:pt x="279844" y="136144"/>
                  </a:moveTo>
                  <a:lnTo>
                    <a:pt x="143992" y="0"/>
                  </a:lnTo>
                  <a:lnTo>
                    <a:pt x="112255" y="34975"/>
                  </a:lnTo>
                  <a:lnTo>
                    <a:pt x="83947" y="72910"/>
                  </a:lnTo>
                  <a:lnTo>
                    <a:pt x="59321" y="113525"/>
                  </a:lnTo>
                  <a:lnTo>
                    <a:pt x="38620" y="156591"/>
                  </a:lnTo>
                  <a:lnTo>
                    <a:pt x="22098" y="201853"/>
                  </a:lnTo>
                  <a:lnTo>
                    <a:pt x="9982" y="249072"/>
                  </a:lnTo>
                  <a:lnTo>
                    <a:pt x="2527" y="297980"/>
                  </a:lnTo>
                  <a:lnTo>
                    <a:pt x="0" y="348361"/>
                  </a:lnTo>
                  <a:lnTo>
                    <a:pt x="192125" y="348361"/>
                  </a:lnTo>
                  <a:lnTo>
                    <a:pt x="196037" y="299681"/>
                  </a:lnTo>
                  <a:lnTo>
                    <a:pt x="207391" y="253504"/>
                  </a:lnTo>
                  <a:lnTo>
                    <a:pt x="225539" y="210439"/>
                  </a:lnTo>
                  <a:lnTo>
                    <a:pt x="249897" y="171107"/>
                  </a:lnTo>
                  <a:lnTo>
                    <a:pt x="279844" y="136144"/>
                  </a:lnTo>
                  <a:close/>
                </a:path>
                <a:path w="983615" h="841375">
                  <a:moveTo>
                    <a:pt x="983246" y="348361"/>
                  </a:moveTo>
                  <a:lnTo>
                    <a:pt x="791121" y="348361"/>
                  </a:lnTo>
                  <a:lnTo>
                    <a:pt x="787196" y="397040"/>
                  </a:lnTo>
                  <a:lnTo>
                    <a:pt x="775855" y="443230"/>
                  </a:lnTo>
                  <a:lnTo>
                    <a:pt x="757682" y="486283"/>
                  </a:lnTo>
                  <a:lnTo>
                    <a:pt x="733323" y="525614"/>
                  </a:lnTo>
                  <a:lnTo>
                    <a:pt x="703389" y="560578"/>
                  </a:lnTo>
                  <a:lnTo>
                    <a:pt x="668502" y="590575"/>
                  </a:lnTo>
                  <a:lnTo>
                    <a:pt x="629259" y="614984"/>
                  </a:lnTo>
                  <a:lnTo>
                    <a:pt x="586282" y="633183"/>
                  </a:lnTo>
                  <a:lnTo>
                    <a:pt x="540194" y="644563"/>
                  </a:lnTo>
                  <a:lnTo>
                    <a:pt x="491629" y="648487"/>
                  </a:lnTo>
                  <a:lnTo>
                    <a:pt x="443039" y="644563"/>
                  </a:lnTo>
                  <a:lnTo>
                    <a:pt x="396951" y="633183"/>
                  </a:lnTo>
                  <a:lnTo>
                    <a:pt x="353974" y="614984"/>
                  </a:lnTo>
                  <a:lnTo>
                    <a:pt x="314731" y="590575"/>
                  </a:lnTo>
                  <a:lnTo>
                    <a:pt x="279844" y="560578"/>
                  </a:lnTo>
                  <a:lnTo>
                    <a:pt x="143992" y="696722"/>
                  </a:lnTo>
                  <a:lnTo>
                    <a:pt x="178892" y="728522"/>
                  </a:lnTo>
                  <a:lnTo>
                    <a:pt x="216738" y="756881"/>
                  </a:lnTo>
                  <a:lnTo>
                    <a:pt x="257276" y="781558"/>
                  </a:lnTo>
                  <a:lnTo>
                    <a:pt x="300253" y="802309"/>
                  </a:lnTo>
                  <a:lnTo>
                    <a:pt x="345427" y="818870"/>
                  </a:lnTo>
                  <a:lnTo>
                    <a:pt x="392544" y="831011"/>
                  </a:lnTo>
                  <a:lnTo>
                    <a:pt x="441350" y="838479"/>
                  </a:lnTo>
                  <a:lnTo>
                    <a:pt x="491617" y="841019"/>
                  </a:lnTo>
                  <a:lnTo>
                    <a:pt x="541883" y="838479"/>
                  </a:lnTo>
                  <a:lnTo>
                    <a:pt x="590702" y="831011"/>
                  </a:lnTo>
                  <a:lnTo>
                    <a:pt x="637819" y="818870"/>
                  </a:lnTo>
                  <a:lnTo>
                    <a:pt x="682980" y="802297"/>
                  </a:lnTo>
                  <a:lnTo>
                    <a:pt x="725957" y="781558"/>
                  </a:lnTo>
                  <a:lnTo>
                    <a:pt x="766495" y="756881"/>
                  </a:lnTo>
                  <a:lnTo>
                    <a:pt x="804341" y="728522"/>
                  </a:lnTo>
                  <a:lnTo>
                    <a:pt x="839254" y="696722"/>
                  </a:lnTo>
                  <a:lnTo>
                    <a:pt x="870978" y="661733"/>
                  </a:lnTo>
                  <a:lnTo>
                    <a:pt x="899287" y="623811"/>
                  </a:lnTo>
                  <a:lnTo>
                    <a:pt x="923912" y="583184"/>
                  </a:lnTo>
                  <a:lnTo>
                    <a:pt x="944613" y="540118"/>
                  </a:lnTo>
                  <a:lnTo>
                    <a:pt x="961148" y="494855"/>
                  </a:lnTo>
                  <a:lnTo>
                    <a:pt x="973264" y="447649"/>
                  </a:lnTo>
                  <a:lnTo>
                    <a:pt x="980706" y="398729"/>
                  </a:lnTo>
                  <a:lnTo>
                    <a:pt x="983246" y="348361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611009" y="8415997"/>
              <a:ext cx="839469" cy="492759"/>
            </a:xfrm>
            <a:custGeom>
              <a:avLst/>
              <a:gdLst/>
              <a:ahLst/>
              <a:cxnLst/>
              <a:rect l="l" t="t" r="r" b="b"/>
              <a:pathLst>
                <a:path w="839469" h="492759">
                  <a:moveTo>
                    <a:pt x="839266" y="492658"/>
                  </a:moveTo>
                  <a:lnTo>
                    <a:pt x="836726" y="442290"/>
                  </a:lnTo>
                  <a:lnTo>
                    <a:pt x="829271" y="393369"/>
                  </a:lnTo>
                  <a:lnTo>
                    <a:pt x="817168" y="346151"/>
                  </a:lnTo>
                  <a:lnTo>
                    <a:pt x="800633" y="300888"/>
                  </a:lnTo>
                  <a:lnTo>
                    <a:pt x="779932" y="257822"/>
                  </a:lnTo>
                  <a:lnTo>
                    <a:pt x="755307" y="217208"/>
                  </a:lnTo>
                  <a:lnTo>
                    <a:pt x="726998" y="179285"/>
                  </a:lnTo>
                  <a:lnTo>
                    <a:pt x="695274" y="144297"/>
                  </a:lnTo>
                  <a:lnTo>
                    <a:pt x="660361" y="112496"/>
                  </a:lnTo>
                  <a:lnTo>
                    <a:pt x="622515" y="84137"/>
                  </a:lnTo>
                  <a:lnTo>
                    <a:pt x="581977" y="59461"/>
                  </a:lnTo>
                  <a:lnTo>
                    <a:pt x="539000" y="38709"/>
                  </a:lnTo>
                  <a:lnTo>
                    <a:pt x="493826" y="22148"/>
                  </a:lnTo>
                  <a:lnTo>
                    <a:pt x="446709" y="10007"/>
                  </a:lnTo>
                  <a:lnTo>
                    <a:pt x="397903" y="2540"/>
                  </a:lnTo>
                  <a:lnTo>
                    <a:pt x="347637" y="0"/>
                  </a:lnTo>
                  <a:lnTo>
                    <a:pt x="297370" y="2540"/>
                  </a:lnTo>
                  <a:lnTo>
                    <a:pt x="248551" y="10007"/>
                  </a:lnTo>
                  <a:lnTo>
                    <a:pt x="201447" y="22148"/>
                  </a:lnTo>
                  <a:lnTo>
                    <a:pt x="156273" y="38709"/>
                  </a:lnTo>
                  <a:lnTo>
                    <a:pt x="113296" y="59461"/>
                  </a:lnTo>
                  <a:lnTo>
                    <a:pt x="72771" y="84137"/>
                  </a:lnTo>
                  <a:lnTo>
                    <a:pt x="34912" y="112496"/>
                  </a:lnTo>
                  <a:lnTo>
                    <a:pt x="0" y="144297"/>
                  </a:lnTo>
                  <a:lnTo>
                    <a:pt x="135851" y="280441"/>
                  </a:lnTo>
                  <a:lnTo>
                    <a:pt x="170751" y="250444"/>
                  </a:lnTo>
                  <a:lnTo>
                    <a:pt x="209994" y="226034"/>
                  </a:lnTo>
                  <a:lnTo>
                    <a:pt x="252971" y="207835"/>
                  </a:lnTo>
                  <a:lnTo>
                    <a:pt x="299059" y="196456"/>
                  </a:lnTo>
                  <a:lnTo>
                    <a:pt x="347637" y="192532"/>
                  </a:lnTo>
                  <a:lnTo>
                    <a:pt x="396214" y="196456"/>
                  </a:lnTo>
                  <a:lnTo>
                    <a:pt x="442302" y="207822"/>
                  </a:lnTo>
                  <a:lnTo>
                    <a:pt x="485279" y="226021"/>
                  </a:lnTo>
                  <a:lnTo>
                    <a:pt x="524522" y="250431"/>
                  </a:lnTo>
                  <a:lnTo>
                    <a:pt x="559422" y="280441"/>
                  </a:lnTo>
                  <a:lnTo>
                    <a:pt x="589356" y="315404"/>
                  </a:lnTo>
                  <a:lnTo>
                    <a:pt x="613714" y="354736"/>
                  </a:lnTo>
                  <a:lnTo>
                    <a:pt x="631875" y="397789"/>
                  </a:lnTo>
                  <a:lnTo>
                    <a:pt x="643216" y="443979"/>
                  </a:lnTo>
                  <a:lnTo>
                    <a:pt x="647141" y="492658"/>
                  </a:lnTo>
                  <a:lnTo>
                    <a:pt x="839266" y="492658"/>
                  </a:lnTo>
                  <a:close/>
                </a:path>
              </a:pathLst>
            </a:custGeom>
            <a:solidFill>
              <a:srgbClr val="959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7028" y="8908648"/>
              <a:ext cx="280035" cy="348615"/>
            </a:xfrm>
            <a:custGeom>
              <a:avLst/>
              <a:gdLst/>
              <a:ahLst/>
              <a:cxnLst/>
              <a:rect l="l" t="t" r="r" b="b"/>
              <a:pathLst>
                <a:path w="280034" h="348615">
                  <a:moveTo>
                    <a:pt x="192125" y="0"/>
                  </a:moveTo>
                  <a:lnTo>
                    <a:pt x="0" y="0"/>
                  </a:lnTo>
                  <a:lnTo>
                    <a:pt x="2538" y="50370"/>
                  </a:lnTo>
                  <a:lnTo>
                    <a:pt x="9988" y="99287"/>
                  </a:lnTo>
                  <a:lnTo>
                    <a:pt x="22102" y="146500"/>
                  </a:lnTo>
                  <a:lnTo>
                    <a:pt x="38634" y="191763"/>
                  </a:lnTo>
                  <a:lnTo>
                    <a:pt x="59337" y="234828"/>
                  </a:lnTo>
                  <a:lnTo>
                    <a:pt x="83962" y="275448"/>
                  </a:lnTo>
                  <a:lnTo>
                    <a:pt x="112263" y="313375"/>
                  </a:lnTo>
                  <a:lnTo>
                    <a:pt x="143992" y="348361"/>
                  </a:lnTo>
                  <a:lnTo>
                    <a:pt x="279844" y="212217"/>
                  </a:lnTo>
                  <a:lnTo>
                    <a:pt x="249912" y="177249"/>
                  </a:lnTo>
                  <a:lnTo>
                    <a:pt x="225556" y="137926"/>
                  </a:lnTo>
                  <a:lnTo>
                    <a:pt x="207395" y="94864"/>
                  </a:lnTo>
                  <a:lnTo>
                    <a:pt x="196046" y="48683"/>
                  </a:lnTo>
                  <a:lnTo>
                    <a:pt x="192125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2195317" y="26357689"/>
            <a:ext cx="1234555" cy="84095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>
              <a:spcBef>
                <a:spcPts val="290"/>
              </a:spcBef>
            </a:pPr>
            <a:r>
              <a:rPr sz="5223" b="1" spc="-160" dirty="0">
                <a:latin typeface="Proxima Nova"/>
                <a:cs typeface="Proxima Nova"/>
              </a:rPr>
              <a:t>67%</a:t>
            </a:r>
            <a:endParaRPr sz="5223">
              <a:latin typeface="Proxima Nova"/>
              <a:cs typeface="Proxima Nova"/>
            </a:endParaRPr>
          </a:p>
        </p:txBody>
      </p:sp>
      <p:sp>
        <p:nvSpPr>
          <p:cNvPr id="93" name="object 111">
            <a:extLst>
              <a:ext uri="{FF2B5EF4-FFF2-40B4-BE49-F238E27FC236}">
                <a16:creationId xmlns:a16="http://schemas.microsoft.com/office/drawing/2014/main" id="{82520F20-A811-DD3E-8816-F4C1736909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94772" y="1895994"/>
            <a:ext cx="16301656" cy="3089329"/>
          </a:xfrm>
          <a:prstGeom prst="rect">
            <a:avLst/>
          </a:prstGeom>
        </p:spPr>
        <p:txBody>
          <a:bodyPr vert="horz" wrap="square" lIns="0" tIns="36852" rIns="0" bIns="0" rtlCol="0" anchor="t">
            <a:spAutoFit/>
          </a:bodyPr>
          <a:lstStyle/>
          <a:p>
            <a:pPr marL="36853">
              <a:lnSpc>
                <a:spcPts val="11897"/>
              </a:lnSpc>
              <a:spcBef>
                <a:spcPts val="290"/>
              </a:spcBef>
            </a:pPr>
            <a:r>
              <a:rPr spc="-348" dirty="0"/>
              <a:t>Research</a:t>
            </a:r>
            <a:r>
              <a:rPr spc="-363" dirty="0"/>
              <a:t> </a:t>
            </a:r>
            <a:r>
              <a:rPr spc="-232" dirty="0"/>
              <a:t>Presentation</a:t>
            </a:r>
            <a:br>
              <a:rPr lang="en-US" spc="-232" dirty="0"/>
            </a:br>
            <a:r>
              <a:rPr lang="en-US" spc="-261" dirty="0">
                <a:solidFill>
                  <a:srgbClr val="FFFFFF"/>
                </a:solidFill>
              </a:rPr>
              <a:t>Title</a:t>
            </a:r>
            <a:r>
              <a:rPr lang="en-US" spc="-551" dirty="0">
                <a:solidFill>
                  <a:srgbClr val="FFFFFF"/>
                </a:solidFill>
              </a:rPr>
              <a:t> </a:t>
            </a:r>
            <a:r>
              <a:rPr lang="en-US" spc="-261" dirty="0">
                <a:solidFill>
                  <a:srgbClr val="FFFFFF"/>
                </a:solidFill>
              </a:rPr>
              <a:t>Goes</a:t>
            </a:r>
            <a:r>
              <a:rPr lang="en-US" spc="-537" dirty="0">
                <a:solidFill>
                  <a:srgbClr val="FFFFFF"/>
                </a:solidFill>
              </a:rPr>
              <a:t> </a:t>
            </a:r>
            <a:r>
              <a:rPr lang="en-US" spc="-116" dirty="0">
                <a:solidFill>
                  <a:srgbClr val="FFFFFF"/>
                </a:solidFill>
              </a:rPr>
              <a:t>Here</a:t>
            </a:r>
            <a:endParaRPr spc="-232" dirty="0"/>
          </a:p>
        </p:txBody>
      </p:sp>
      <p:sp>
        <p:nvSpPr>
          <p:cNvPr id="94" name="object 112">
            <a:extLst>
              <a:ext uri="{FF2B5EF4-FFF2-40B4-BE49-F238E27FC236}">
                <a16:creationId xmlns:a16="http://schemas.microsoft.com/office/drawing/2014/main" id="{AFCFDA41-1919-2CCA-2DFB-FB2A1EFE1636}"/>
              </a:ext>
            </a:extLst>
          </p:cNvPr>
          <p:cNvSpPr txBox="1"/>
          <p:nvPr/>
        </p:nvSpPr>
        <p:spPr>
          <a:xfrm>
            <a:off x="14027209" y="4770480"/>
            <a:ext cx="11204970" cy="2141538"/>
          </a:xfrm>
          <a:prstGeom prst="rect">
            <a:avLst/>
          </a:prstGeom>
        </p:spPr>
        <p:txBody>
          <a:bodyPr vert="horz" wrap="square" lIns="0" tIns="401691" rIns="0" bIns="0" rtlCol="0">
            <a:spAutoFit/>
          </a:bodyPr>
          <a:lstStyle/>
          <a:p>
            <a:pPr marL="36853">
              <a:spcBef>
                <a:spcPts val="1277"/>
              </a:spcBef>
            </a:pPr>
            <a:r>
              <a:rPr sz="5804" spc="-145" dirty="0">
                <a:solidFill>
                  <a:srgbClr val="FFFFFF"/>
                </a:solidFill>
                <a:latin typeface="Proxima Nova Medium"/>
                <a:cs typeface="Proxima Nova Medium"/>
              </a:rPr>
              <a:t>Your</a:t>
            </a:r>
            <a:r>
              <a:rPr sz="5804" spc="-116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dirty="0">
                <a:solidFill>
                  <a:srgbClr val="FFFFFF"/>
                </a:solidFill>
                <a:latin typeface="Proxima Nova Medium"/>
                <a:cs typeface="Proxima Nova Medium"/>
              </a:rPr>
              <a:t>name</a:t>
            </a:r>
            <a:r>
              <a:rPr sz="5804" spc="-102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dirty="0">
                <a:solidFill>
                  <a:srgbClr val="FFFFFF"/>
                </a:solidFill>
                <a:latin typeface="Proxima Nova Medium"/>
                <a:cs typeface="Proxima Nova Medium"/>
              </a:rPr>
              <a:t>goes</a:t>
            </a:r>
            <a:r>
              <a:rPr sz="5804" spc="-116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here</a:t>
            </a:r>
            <a:endParaRPr sz="5804" dirty="0">
              <a:latin typeface="Proxima Nova Medium"/>
              <a:cs typeface="Proxima Nova Medium"/>
            </a:endParaRPr>
          </a:p>
          <a:p>
            <a:pPr marL="36853">
              <a:spcBef>
                <a:spcPts val="987"/>
              </a:spcBef>
            </a:pPr>
            <a:r>
              <a:rPr sz="4643" dirty="0">
                <a:solidFill>
                  <a:srgbClr val="FFFFFF"/>
                </a:solidFill>
                <a:latin typeface="Proxima Nova"/>
                <a:cs typeface="Proxima Nova"/>
              </a:rPr>
              <a:t>Department</a:t>
            </a:r>
            <a:r>
              <a:rPr sz="4643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dirty="0">
                <a:solidFill>
                  <a:srgbClr val="FFFFFF"/>
                </a:solidFill>
                <a:latin typeface="Proxima Nova"/>
                <a:cs typeface="Proxima Nova"/>
              </a:rPr>
              <a:t>name,</a:t>
            </a:r>
            <a:r>
              <a:rPr sz="4643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dirty="0">
                <a:solidFill>
                  <a:srgbClr val="FFFFFF"/>
                </a:solidFill>
                <a:latin typeface="Proxima Nova"/>
                <a:cs typeface="Proxima Nova"/>
              </a:rPr>
              <a:t>University</a:t>
            </a:r>
            <a:r>
              <a:rPr sz="4643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spc="-58" dirty="0">
                <a:solidFill>
                  <a:srgbClr val="FFFFFF"/>
                </a:solidFill>
                <a:latin typeface="Proxima Nova"/>
                <a:cs typeface="Proxima Nova"/>
              </a:rPr>
              <a:t>name</a:t>
            </a:r>
            <a:endParaRPr sz="4643" dirty="0">
              <a:latin typeface="Proxima Nova"/>
              <a:cs typeface="Proxima Nova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385CDFE-3DE8-5AA6-E2E4-55B2C36C2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68769" y="18813345"/>
            <a:ext cx="408931" cy="2072254"/>
            <a:chOff x="3721744" y="6144479"/>
            <a:chExt cx="140925" cy="714136"/>
          </a:xfrm>
        </p:grpSpPr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1744" y="6715154"/>
              <a:ext cx="140925" cy="14346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1744" y="6471695"/>
              <a:ext cx="140925" cy="14346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1744" y="6144479"/>
              <a:ext cx="140925" cy="143461"/>
            </a:xfrm>
            <a:prstGeom prst="rect">
              <a:avLst/>
            </a:prstGeom>
          </p:spPr>
        </p:pic>
      </p:grpSp>
      <p:sp>
        <p:nvSpPr>
          <p:cNvPr id="77" name="bg object 24" descr="A image background holder for the user to upload a different image">
            <a:extLst>
              <a:ext uri="{FF2B5EF4-FFF2-40B4-BE49-F238E27FC236}">
                <a16:creationId xmlns:a16="http://schemas.microsoft.com/office/drawing/2014/main" id="{A5289514-C789-F804-1427-2AC482899AAD}"/>
              </a:ext>
            </a:extLst>
          </p:cNvPr>
          <p:cNvSpPr/>
          <p:nvPr/>
        </p:nvSpPr>
        <p:spPr>
          <a:xfrm>
            <a:off x="36005164" y="20998456"/>
            <a:ext cx="6620532" cy="3948734"/>
          </a:xfrm>
          <a:custGeom>
            <a:avLst/>
            <a:gdLst/>
            <a:ahLst/>
            <a:cxnLst/>
            <a:rect l="l" t="t" r="r" b="b"/>
            <a:pathLst>
              <a:path w="2281555" h="1360804">
                <a:moveTo>
                  <a:pt x="0" y="1360805"/>
                </a:moveTo>
                <a:lnTo>
                  <a:pt x="2280996" y="1360805"/>
                </a:lnTo>
                <a:lnTo>
                  <a:pt x="2280996" y="0"/>
                </a:lnTo>
                <a:lnTo>
                  <a:pt x="0" y="0"/>
                </a:lnTo>
                <a:lnTo>
                  <a:pt x="0" y="1360805"/>
                </a:lnTo>
                <a:close/>
              </a:path>
            </a:pathLst>
          </a:custGeom>
          <a:ln w="3175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26" descr="An image background holder for the user to upload a different image">
            <a:extLst>
              <a:ext uri="{FF2B5EF4-FFF2-40B4-BE49-F238E27FC236}">
                <a16:creationId xmlns:a16="http://schemas.microsoft.com/office/drawing/2014/main" id="{2E54C92B-2102-7951-4432-7A07DEA07433}"/>
              </a:ext>
            </a:extLst>
          </p:cNvPr>
          <p:cNvSpPr/>
          <p:nvPr/>
        </p:nvSpPr>
        <p:spPr>
          <a:xfrm>
            <a:off x="18730120" y="24320885"/>
            <a:ext cx="6455770" cy="4427815"/>
          </a:xfrm>
          <a:custGeom>
            <a:avLst/>
            <a:gdLst/>
            <a:ahLst/>
            <a:cxnLst/>
            <a:rect l="l" t="t" r="r" b="b"/>
            <a:pathLst>
              <a:path w="2225040" h="1525904">
                <a:moveTo>
                  <a:pt x="2224773" y="1525638"/>
                </a:moveTo>
                <a:lnTo>
                  <a:pt x="0" y="1525638"/>
                </a:lnTo>
                <a:lnTo>
                  <a:pt x="0" y="0"/>
                </a:lnTo>
                <a:lnTo>
                  <a:pt x="2224773" y="0"/>
                </a:lnTo>
                <a:lnTo>
                  <a:pt x="2224773" y="1525638"/>
                </a:lnTo>
                <a:close/>
              </a:path>
            </a:pathLst>
          </a:custGeom>
          <a:ln w="3175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7">
            <a:extLst>
              <a:ext uri="{FF2B5EF4-FFF2-40B4-BE49-F238E27FC236}">
                <a16:creationId xmlns:a16="http://schemas.microsoft.com/office/drawing/2014/main" id="{EAC1A45D-CA27-FDEB-8B62-17B2CCA1FA58}"/>
              </a:ext>
            </a:extLst>
          </p:cNvPr>
          <p:cNvSpPr txBox="1"/>
          <p:nvPr/>
        </p:nvSpPr>
        <p:spPr>
          <a:xfrm>
            <a:off x="18693266" y="15792158"/>
            <a:ext cx="4308045" cy="106428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6674" b="1" spc="-131" dirty="0">
                <a:solidFill>
                  <a:srgbClr val="215B4E"/>
                </a:solidFill>
                <a:latin typeface="Proxima Nova"/>
                <a:cs typeface="Proxima Nova"/>
              </a:rPr>
              <a:t>METHODS</a:t>
            </a:r>
            <a:endParaRPr lang="en-US" sz="6674" dirty="0">
              <a:latin typeface="Proxima Nova"/>
              <a:cs typeface="Proxima Nova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5D0C18-16E8-34CE-DF3B-048CD9A86A43}"/>
              </a:ext>
            </a:extLst>
          </p:cNvPr>
          <p:cNvSpPr txBox="1"/>
          <p:nvPr/>
        </p:nvSpPr>
        <p:spPr>
          <a:xfrm>
            <a:off x="10497883" y="9585599"/>
            <a:ext cx="59613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spc="-29" dirty="0">
                <a:solidFill>
                  <a:srgbClr val="FFFFFF"/>
                </a:solidFill>
                <a:latin typeface="Proxima Nova Extrabold"/>
                <a:cs typeface="Proxima Nova Extrabold"/>
              </a:rPr>
              <a:t>OBJECTIVES</a:t>
            </a:r>
            <a:endParaRPr lang="en-US" sz="4600" dirty="0">
              <a:latin typeface="Proxima Nova Extrabold"/>
              <a:cs typeface="Proxima Nova Extrabold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4A86F73-D093-1564-859B-1B0838E6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265" y="9482493"/>
            <a:ext cx="7809571" cy="1001461"/>
          </a:xfrm>
          <a:prstGeom prst="rect">
            <a:avLst/>
          </a:prstGeom>
          <a:solidFill>
            <a:srgbClr val="205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5BBAF0-7816-E24B-CBF6-1C0FE51BD533}"/>
              </a:ext>
            </a:extLst>
          </p:cNvPr>
          <p:cNvSpPr txBox="1"/>
          <p:nvPr/>
        </p:nvSpPr>
        <p:spPr>
          <a:xfrm>
            <a:off x="1561475" y="9583575"/>
            <a:ext cx="72777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spc="-29" dirty="0">
                <a:solidFill>
                  <a:srgbClr val="FFFFFF"/>
                </a:solidFill>
                <a:latin typeface="Proxima Nova Extrabold"/>
                <a:cs typeface="Proxima Nova Extrabold"/>
              </a:rPr>
              <a:t>INTRODUCTION</a:t>
            </a:r>
            <a:endParaRPr lang="en-US" sz="4600" dirty="0">
              <a:latin typeface="Proxima Nova Extrabold"/>
              <a:cs typeface="Proxima Nova Extrabold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5C02E57-7A3F-8FC2-7E96-61150A94D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09314" y="22471153"/>
            <a:ext cx="6681579" cy="1001461"/>
          </a:xfrm>
          <a:prstGeom prst="rect">
            <a:avLst/>
          </a:prstGeom>
          <a:solidFill>
            <a:srgbClr val="205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A637499-568A-D655-4B90-0E875F435B8B}"/>
              </a:ext>
            </a:extLst>
          </p:cNvPr>
          <p:cNvSpPr txBox="1"/>
          <p:nvPr/>
        </p:nvSpPr>
        <p:spPr>
          <a:xfrm>
            <a:off x="10492524" y="22572235"/>
            <a:ext cx="61190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spc="-29" dirty="0">
                <a:solidFill>
                  <a:srgbClr val="FFFFFF"/>
                </a:solidFill>
                <a:latin typeface="Proxima Nova Extrabold"/>
                <a:cs typeface="Proxima Nova Extrabold"/>
              </a:rPr>
              <a:t>REFERENCES</a:t>
            </a:r>
            <a:endParaRPr lang="en-US" sz="4600" dirty="0">
              <a:latin typeface="Proxima Nova Extrabold"/>
              <a:cs typeface="Proxima Nova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1018</Words>
  <Application>Microsoft Macintosh PowerPoint</Application>
  <PresentationFormat>Custom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Proxima Nova Extrabold</vt:lpstr>
      <vt:lpstr>Proxima Nova</vt:lpstr>
      <vt:lpstr>Times New Roman</vt:lpstr>
      <vt:lpstr>Proxima Nova Medium</vt:lpstr>
      <vt:lpstr>Proxima Nova Black</vt:lpstr>
      <vt:lpstr>Calibri</vt:lpstr>
      <vt:lpstr>Office Theme</vt:lpstr>
      <vt:lpstr>Research Presentation Title Goes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Joshua Smith</cp:lastModifiedBy>
  <cp:revision>17</cp:revision>
  <dcterms:created xsi:type="dcterms:W3CDTF">2024-10-22T16:29:19Z</dcterms:created>
  <dcterms:modified xsi:type="dcterms:W3CDTF">2024-10-29T16:06:04Z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2024-10-22T00:00:00Z</vt:filetime>
  </property>
  <property fmtid="{D5CDD505-2E9C-101B-9397-08002B2CF9AE}" pid="5" name="Producer">
    <vt:lpwstr>Adobe PDF Library 17.0</vt:lpwstr>
  </property>
</Properties>
</file>