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15125700" cy="10693400"/>
  <p:embeddedFontLst>
    <p:embeddedFont>
      <p:font typeface="Proxima Nova" panose="02000506030000020004" pitchFamily="2" charset="0"/>
      <p:regular r:id="rId3"/>
      <p:bold r:id="rId4"/>
      <p:italic r:id="rId5"/>
      <p:boldItalic r:id="rId6"/>
    </p:embeddedFont>
    <p:embeddedFont>
      <p:font typeface="Proxima Nova Extrabold" panose="02000506030000020004" pitchFamily="2" charset="0"/>
      <p:bold r:id="rId7"/>
      <p:italic r:id="rId8"/>
      <p:boldItalic r:id="rId9"/>
    </p:embeddedFont>
    <p:embeddedFont>
      <p:font typeface="Proxima Nova Medium" panose="02000506030000020004" pitchFamily="2" charset="0"/>
      <p:regular r:id="rId10"/>
      <p:italic r:id="rId11"/>
    </p:embeddedFont>
    <p:embeddedFont>
      <p:font typeface="Proxima Nova Semibold" panose="02000506030000020004" pitchFamily="2" charset="0"/>
      <p:regular r:id="rId12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8866" userDrawn="1">
          <p15:clr>
            <a:srgbClr val="A4A3A4"/>
          </p15:clr>
        </p15:guide>
        <p15:guide id="2" pos="6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/>
    <p:restoredTop sz="94694"/>
  </p:normalViewPr>
  <p:slideViewPr>
    <p:cSldViewPr>
      <p:cViewPr varScale="1">
        <p:scale>
          <a:sx n="25" d="100"/>
          <a:sy n="25" d="100"/>
        </p:scale>
        <p:origin x="720" y="192"/>
      </p:cViewPr>
      <p:guideLst>
        <p:guide orient="horz" pos="8866"/>
        <p:guide pos="6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8F76D-6200-A9ED-B699-53270DDDFDB4}"/>
              </a:ext>
            </a:extLst>
          </p:cNvPr>
          <p:cNvSpPr/>
          <p:nvPr userDrawn="1"/>
        </p:nvSpPr>
        <p:spPr>
          <a:xfrm rot="10800000">
            <a:off x="-26191" y="-28869"/>
            <a:ext cx="20233583" cy="10154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Proxima Nova" panose="02000506030000020004" pitchFamily="2" charset="0"/>
            </a:endParaRPr>
          </a:p>
        </p:txBody>
      </p:sp>
      <p:pic>
        <p:nvPicPr>
          <p:cNvPr id="6" name="object 57">
            <a:extLst>
              <a:ext uri="{FF2B5EF4-FFF2-40B4-BE49-F238E27FC236}">
                <a16:creationId xmlns:a16="http://schemas.microsoft.com/office/drawing/2014/main" id="{BDA60E25-ECD2-7B2A-38AF-C30802EFF6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560" y="832466"/>
            <a:ext cx="8372240" cy="27489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194560" y="7571233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22737926" cy="10096410"/>
          </a:xfrm>
          <a:custGeom>
            <a:avLst/>
            <a:gdLst/>
            <a:ahLst/>
            <a:cxnLst/>
            <a:rect l="l" t="t" r="r" b="b"/>
            <a:pathLst>
              <a:path w="7835900" h="3279775">
                <a:moveTo>
                  <a:pt x="7835303" y="0"/>
                </a:moveTo>
                <a:lnTo>
                  <a:pt x="0" y="0"/>
                </a:lnTo>
                <a:lnTo>
                  <a:pt x="0" y="3279597"/>
                </a:lnTo>
                <a:lnTo>
                  <a:pt x="7835303" y="3279597"/>
                </a:lnTo>
                <a:lnTo>
                  <a:pt x="7835303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871336" y="4068455"/>
            <a:ext cx="3427273" cy="3276202"/>
          </a:xfrm>
          <a:custGeom>
            <a:avLst/>
            <a:gdLst/>
            <a:ahLst/>
            <a:cxnLst/>
            <a:rect l="l" t="t" r="r" b="b"/>
            <a:pathLst>
              <a:path w="1181100" h="1064260">
                <a:moveTo>
                  <a:pt x="885494" y="0"/>
                </a:moveTo>
                <a:lnTo>
                  <a:pt x="295160" y="0"/>
                </a:lnTo>
                <a:lnTo>
                  <a:pt x="0" y="532028"/>
                </a:lnTo>
                <a:lnTo>
                  <a:pt x="295160" y="1064056"/>
                </a:lnTo>
                <a:lnTo>
                  <a:pt x="885494" y="1064056"/>
                </a:lnTo>
                <a:lnTo>
                  <a:pt x="1180655" y="532028"/>
                </a:lnTo>
                <a:lnTo>
                  <a:pt x="885494" y="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738241" y="7951642"/>
            <a:ext cx="3427273" cy="1874629"/>
          </a:xfrm>
          <a:custGeom>
            <a:avLst/>
            <a:gdLst/>
            <a:ahLst/>
            <a:cxnLst/>
            <a:rect l="l" t="t" r="r" b="b"/>
            <a:pathLst>
              <a:path w="1181100" h="608964">
                <a:moveTo>
                  <a:pt x="885494" y="0"/>
                </a:moveTo>
                <a:lnTo>
                  <a:pt x="295173" y="0"/>
                </a:lnTo>
                <a:lnTo>
                  <a:pt x="0" y="532028"/>
                </a:lnTo>
                <a:lnTo>
                  <a:pt x="42408" y="608465"/>
                </a:lnTo>
                <a:lnTo>
                  <a:pt x="1138249" y="608465"/>
                </a:lnTo>
                <a:lnTo>
                  <a:pt x="1180655" y="532028"/>
                </a:lnTo>
                <a:lnTo>
                  <a:pt x="885494" y="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82800" y="2158489"/>
            <a:ext cx="3427273" cy="3276202"/>
          </a:xfrm>
          <a:custGeom>
            <a:avLst/>
            <a:gdLst/>
            <a:ahLst/>
            <a:cxnLst/>
            <a:rect l="l" t="t" r="r" b="b"/>
            <a:pathLst>
              <a:path w="1181100" h="1064260">
                <a:moveTo>
                  <a:pt x="885494" y="0"/>
                </a:moveTo>
                <a:lnTo>
                  <a:pt x="295160" y="0"/>
                </a:lnTo>
                <a:lnTo>
                  <a:pt x="0" y="532028"/>
                </a:lnTo>
                <a:lnTo>
                  <a:pt x="295160" y="1064056"/>
                </a:lnTo>
                <a:lnTo>
                  <a:pt x="885494" y="1064056"/>
                </a:lnTo>
                <a:lnTo>
                  <a:pt x="1180655" y="532028"/>
                </a:lnTo>
                <a:lnTo>
                  <a:pt x="885494" y="0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8782800" y="6124428"/>
            <a:ext cx="3427273" cy="3276202"/>
          </a:xfrm>
          <a:custGeom>
            <a:avLst/>
            <a:gdLst/>
            <a:ahLst/>
            <a:cxnLst/>
            <a:rect l="l" t="t" r="r" b="b"/>
            <a:pathLst>
              <a:path w="1181100" h="1064260">
                <a:moveTo>
                  <a:pt x="885494" y="0"/>
                </a:moveTo>
                <a:lnTo>
                  <a:pt x="295160" y="0"/>
                </a:lnTo>
                <a:lnTo>
                  <a:pt x="0" y="532028"/>
                </a:lnTo>
                <a:lnTo>
                  <a:pt x="295160" y="1064056"/>
                </a:lnTo>
                <a:lnTo>
                  <a:pt x="885494" y="1064056"/>
                </a:lnTo>
                <a:lnTo>
                  <a:pt x="1180655" y="532028"/>
                </a:lnTo>
                <a:lnTo>
                  <a:pt x="885494" y="0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1701379" y="4068472"/>
            <a:ext cx="3427273" cy="5756810"/>
          </a:xfrm>
          <a:custGeom>
            <a:avLst/>
            <a:gdLst/>
            <a:ahLst/>
            <a:cxnLst/>
            <a:rect l="l" t="t" r="r" b="b"/>
            <a:pathLst>
              <a:path w="1181100" h="1870075">
                <a:moveTo>
                  <a:pt x="1180655" y="1824240"/>
                </a:moveTo>
                <a:lnTo>
                  <a:pt x="885494" y="1292212"/>
                </a:lnTo>
                <a:lnTo>
                  <a:pt x="295173" y="1292212"/>
                </a:lnTo>
                <a:lnTo>
                  <a:pt x="0" y="1824240"/>
                </a:lnTo>
                <a:lnTo>
                  <a:pt x="25336" y="1869909"/>
                </a:lnTo>
                <a:lnTo>
                  <a:pt x="1155319" y="1869909"/>
                </a:lnTo>
                <a:lnTo>
                  <a:pt x="1180655" y="1824240"/>
                </a:lnTo>
                <a:close/>
              </a:path>
              <a:path w="1181100" h="1870075">
                <a:moveTo>
                  <a:pt x="1180655" y="532028"/>
                </a:moveTo>
                <a:lnTo>
                  <a:pt x="885494" y="0"/>
                </a:lnTo>
                <a:lnTo>
                  <a:pt x="295173" y="0"/>
                </a:lnTo>
                <a:lnTo>
                  <a:pt x="0" y="532028"/>
                </a:lnTo>
                <a:lnTo>
                  <a:pt x="295173" y="1064056"/>
                </a:lnTo>
                <a:lnTo>
                  <a:pt x="885494" y="1064056"/>
                </a:lnTo>
                <a:lnTo>
                  <a:pt x="1180655" y="532028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1701390" y="216752"/>
            <a:ext cx="3427273" cy="3276202"/>
          </a:xfrm>
          <a:custGeom>
            <a:avLst/>
            <a:gdLst/>
            <a:ahLst/>
            <a:cxnLst/>
            <a:rect l="l" t="t" r="r" b="b"/>
            <a:pathLst>
              <a:path w="1181100" h="1064260">
                <a:moveTo>
                  <a:pt x="885494" y="0"/>
                </a:moveTo>
                <a:lnTo>
                  <a:pt x="295173" y="0"/>
                </a:lnTo>
                <a:lnTo>
                  <a:pt x="0" y="532028"/>
                </a:lnTo>
                <a:lnTo>
                  <a:pt x="295173" y="1064056"/>
                </a:lnTo>
                <a:lnTo>
                  <a:pt x="885494" y="1064056"/>
                </a:lnTo>
                <a:lnTo>
                  <a:pt x="1180655" y="532028"/>
                </a:lnTo>
                <a:lnTo>
                  <a:pt x="885494" y="0"/>
                </a:lnTo>
                <a:close/>
              </a:path>
            </a:pathLst>
          </a:custGeom>
          <a:solidFill>
            <a:srgbClr val="FFFFFF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859408" y="0"/>
            <a:ext cx="3344355" cy="1559910"/>
          </a:xfrm>
          <a:custGeom>
            <a:avLst/>
            <a:gdLst/>
            <a:ahLst/>
            <a:cxnLst/>
            <a:rect l="l" t="t" r="r" b="b"/>
            <a:pathLst>
              <a:path w="1152525" h="506730">
                <a:moveTo>
                  <a:pt x="1152215" y="0"/>
                </a:moveTo>
                <a:lnTo>
                  <a:pt x="0" y="0"/>
                </a:lnTo>
                <a:lnTo>
                  <a:pt x="280953" y="506397"/>
                </a:lnTo>
                <a:lnTo>
                  <a:pt x="871274" y="506397"/>
                </a:lnTo>
                <a:lnTo>
                  <a:pt x="1152215" y="0"/>
                </a:lnTo>
                <a:close/>
              </a:path>
            </a:pathLst>
          </a:custGeom>
          <a:solidFill>
            <a:srgbClr val="FFFFFF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871336" y="216752"/>
            <a:ext cx="3427273" cy="3276202"/>
          </a:xfrm>
          <a:custGeom>
            <a:avLst/>
            <a:gdLst/>
            <a:ahLst/>
            <a:cxnLst/>
            <a:rect l="l" t="t" r="r" b="b"/>
            <a:pathLst>
              <a:path w="1181100" h="1064260">
                <a:moveTo>
                  <a:pt x="885494" y="0"/>
                </a:moveTo>
                <a:lnTo>
                  <a:pt x="295160" y="0"/>
                </a:lnTo>
                <a:lnTo>
                  <a:pt x="0" y="532028"/>
                </a:lnTo>
                <a:lnTo>
                  <a:pt x="295160" y="1064056"/>
                </a:lnTo>
                <a:lnTo>
                  <a:pt x="885494" y="1064056"/>
                </a:lnTo>
                <a:lnTo>
                  <a:pt x="1180655" y="532028"/>
                </a:lnTo>
                <a:lnTo>
                  <a:pt x="885494" y="0"/>
                </a:lnTo>
                <a:close/>
              </a:path>
            </a:pathLst>
          </a:custGeom>
          <a:solidFill>
            <a:srgbClr val="FFFFFF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4560" y="1316737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2"/>
            <a:ext cx="14045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5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 b="0" i="0">
          <a:latin typeface="Proxima Nova" panose="02000506030000020004" pitchFamily="2" charset="0"/>
          <a:ea typeface="+mj-ea"/>
          <a:cs typeface="+mj-cs"/>
        </a:defRPr>
      </a:lvl1pPr>
    </p:titleStyle>
    <p:bodyStyle>
      <a:lvl1pPr marL="0">
        <a:defRPr b="0" i="0">
          <a:latin typeface="Proxima Nova" panose="02000506030000020004" pitchFamily="2" charset="0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4E9BE3D2-A43A-032F-3357-90F012B7A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907" y="20465496"/>
            <a:ext cx="18658367" cy="4558641"/>
          </a:xfrm>
          <a:custGeom>
            <a:avLst/>
            <a:gdLst/>
            <a:ahLst/>
            <a:cxnLst/>
            <a:rect l="l" t="t" r="r" b="b"/>
            <a:pathLst>
              <a:path w="6430009" h="1570990">
                <a:moveTo>
                  <a:pt x="6429603" y="0"/>
                </a:moveTo>
                <a:lnTo>
                  <a:pt x="0" y="0"/>
                </a:lnTo>
                <a:lnTo>
                  <a:pt x="0" y="1570736"/>
                </a:lnTo>
                <a:lnTo>
                  <a:pt x="6429603" y="1570736"/>
                </a:lnTo>
                <a:lnTo>
                  <a:pt x="6429603" y="0"/>
                </a:lnTo>
                <a:close/>
              </a:path>
            </a:pathLst>
          </a:custGeom>
          <a:solidFill>
            <a:srgbClr val="215B4E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18">
            <a:extLst>
              <a:ext uri="{FF2B5EF4-FFF2-40B4-BE49-F238E27FC236}">
                <a16:creationId xmlns:a16="http://schemas.microsoft.com/office/drawing/2014/main" id="{E90D6628-C301-CC2B-CD53-2D4B7402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908" y="26316884"/>
            <a:ext cx="10062546" cy="5656132"/>
          </a:xfrm>
          <a:custGeom>
            <a:avLst/>
            <a:gdLst/>
            <a:ahLst/>
            <a:cxnLst/>
            <a:rect l="l" t="t" r="r" b="b"/>
            <a:pathLst>
              <a:path w="3467735" h="1657350">
                <a:moveTo>
                  <a:pt x="0" y="1656905"/>
                </a:moveTo>
                <a:lnTo>
                  <a:pt x="3467696" y="1656905"/>
                </a:lnTo>
                <a:lnTo>
                  <a:pt x="3467696" y="0"/>
                </a:lnTo>
                <a:lnTo>
                  <a:pt x="0" y="0"/>
                </a:lnTo>
                <a:lnTo>
                  <a:pt x="0" y="1656905"/>
                </a:lnTo>
                <a:close/>
              </a:path>
            </a:pathLst>
          </a:custGeom>
          <a:solidFill>
            <a:srgbClr val="215B4E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19">
            <a:extLst>
              <a:ext uri="{FF2B5EF4-FFF2-40B4-BE49-F238E27FC236}">
                <a16:creationId xmlns:a16="http://schemas.microsoft.com/office/drawing/2014/main" id="{1A076946-1403-47D9-9A52-EB28B21B2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58016" y="16866235"/>
            <a:ext cx="12013250" cy="8157277"/>
          </a:xfrm>
          <a:custGeom>
            <a:avLst/>
            <a:gdLst/>
            <a:ahLst/>
            <a:cxnLst/>
            <a:rect l="l" t="t" r="r" b="b"/>
            <a:pathLst>
              <a:path w="4140200" h="2811145">
                <a:moveTo>
                  <a:pt x="0" y="2811106"/>
                </a:moveTo>
                <a:lnTo>
                  <a:pt x="4139996" y="2811106"/>
                </a:lnTo>
                <a:lnTo>
                  <a:pt x="4139996" y="0"/>
                </a:lnTo>
                <a:lnTo>
                  <a:pt x="0" y="0"/>
                </a:lnTo>
                <a:lnTo>
                  <a:pt x="0" y="2811106"/>
                </a:lnTo>
                <a:close/>
              </a:path>
            </a:pathLst>
          </a:custGeom>
          <a:solidFill>
            <a:srgbClr val="215B4E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20">
            <a:extLst>
              <a:ext uri="{FF2B5EF4-FFF2-40B4-BE49-F238E27FC236}">
                <a16:creationId xmlns:a16="http://schemas.microsoft.com/office/drawing/2014/main" id="{AFE46120-424A-70FF-7740-72CB81AB7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32544" y="25922472"/>
            <a:ext cx="18658367" cy="6152774"/>
          </a:xfrm>
          <a:custGeom>
            <a:avLst/>
            <a:gdLst/>
            <a:ahLst/>
            <a:cxnLst/>
            <a:rect l="l" t="t" r="r" b="b"/>
            <a:pathLst>
              <a:path w="6430009" h="1911984">
                <a:moveTo>
                  <a:pt x="6429603" y="0"/>
                </a:moveTo>
                <a:lnTo>
                  <a:pt x="0" y="0"/>
                </a:lnTo>
                <a:lnTo>
                  <a:pt x="0" y="1911705"/>
                </a:lnTo>
                <a:lnTo>
                  <a:pt x="6429603" y="1911705"/>
                </a:lnTo>
                <a:lnTo>
                  <a:pt x="6429603" y="0"/>
                </a:lnTo>
                <a:close/>
              </a:path>
            </a:pathLst>
          </a:custGeom>
          <a:solidFill>
            <a:srgbClr val="215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29">
            <a:extLst>
              <a:ext uri="{FF2B5EF4-FFF2-40B4-BE49-F238E27FC236}">
                <a16:creationId xmlns:a16="http://schemas.microsoft.com/office/drawing/2014/main" id="{9CC6EF38-9E35-D80B-41C6-C17AA6396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98495" y="14096335"/>
            <a:ext cx="2222199" cy="1304575"/>
          </a:xfrm>
          <a:custGeom>
            <a:avLst/>
            <a:gdLst/>
            <a:ahLst/>
            <a:cxnLst/>
            <a:rect l="l" t="t" r="r" b="b"/>
            <a:pathLst>
              <a:path w="765810" h="449579">
                <a:moveTo>
                  <a:pt x="765810" y="0"/>
                </a:moveTo>
                <a:lnTo>
                  <a:pt x="590499" y="0"/>
                </a:lnTo>
                <a:lnTo>
                  <a:pt x="584936" y="55194"/>
                </a:lnTo>
                <a:lnTo>
                  <a:pt x="569010" y="106591"/>
                </a:lnTo>
                <a:lnTo>
                  <a:pt x="543814" y="153111"/>
                </a:lnTo>
                <a:lnTo>
                  <a:pt x="510451" y="193636"/>
                </a:lnTo>
                <a:lnTo>
                  <a:pt x="470001" y="227076"/>
                </a:lnTo>
                <a:lnTo>
                  <a:pt x="423583" y="252323"/>
                </a:lnTo>
                <a:lnTo>
                  <a:pt x="372275" y="268287"/>
                </a:lnTo>
                <a:lnTo>
                  <a:pt x="317207" y="273850"/>
                </a:lnTo>
                <a:lnTo>
                  <a:pt x="262128" y="268287"/>
                </a:lnTo>
                <a:lnTo>
                  <a:pt x="210832" y="252336"/>
                </a:lnTo>
                <a:lnTo>
                  <a:pt x="164401" y="227076"/>
                </a:lnTo>
                <a:lnTo>
                  <a:pt x="123964" y="193636"/>
                </a:lnTo>
                <a:lnTo>
                  <a:pt x="0" y="317855"/>
                </a:lnTo>
                <a:lnTo>
                  <a:pt x="36626" y="350774"/>
                </a:lnTo>
                <a:lnTo>
                  <a:pt x="76708" y="379539"/>
                </a:lnTo>
                <a:lnTo>
                  <a:pt x="119913" y="403834"/>
                </a:lnTo>
                <a:lnTo>
                  <a:pt x="165912" y="423329"/>
                </a:lnTo>
                <a:lnTo>
                  <a:pt x="214337" y="437667"/>
                </a:lnTo>
                <a:lnTo>
                  <a:pt x="264883" y="446506"/>
                </a:lnTo>
                <a:lnTo>
                  <a:pt x="317207" y="449529"/>
                </a:lnTo>
                <a:lnTo>
                  <a:pt x="369519" y="446506"/>
                </a:lnTo>
                <a:lnTo>
                  <a:pt x="420065" y="437654"/>
                </a:lnTo>
                <a:lnTo>
                  <a:pt x="468503" y="423329"/>
                </a:lnTo>
                <a:lnTo>
                  <a:pt x="514489" y="403834"/>
                </a:lnTo>
                <a:lnTo>
                  <a:pt x="557695" y="379539"/>
                </a:lnTo>
                <a:lnTo>
                  <a:pt x="597776" y="350774"/>
                </a:lnTo>
                <a:lnTo>
                  <a:pt x="634415" y="317868"/>
                </a:lnTo>
                <a:lnTo>
                  <a:pt x="667245" y="281152"/>
                </a:lnTo>
                <a:lnTo>
                  <a:pt x="695960" y="240982"/>
                </a:lnTo>
                <a:lnTo>
                  <a:pt x="720204" y="197688"/>
                </a:lnTo>
                <a:lnTo>
                  <a:pt x="739648" y="151612"/>
                </a:lnTo>
                <a:lnTo>
                  <a:pt x="753960" y="103073"/>
                </a:lnTo>
                <a:lnTo>
                  <a:pt x="762787" y="52425"/>
                </a:lnTo>
                <a:lnTo>
                  <a:pt x="765810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30">
            <a:extLst>
              <a:ext uri="{FF2B5EF4-FFF2-40B4-BE49-F238E27FC236}">
                <a16:creationId xmlns:a16="http://schemas.microsoft.com/office/drawing/2014/main" id="{31681DA0-9429-7B14-C612-28642FA4D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17222" y="12791870"/>
            <a:ext cx="2603622" cy="1304575"/>
          </a:xfrm>
          <a:custGeom>
            <a:avLst/>
            <a:gdLst/>
            <a:ahLst/>
            <a:cxnLst/>
            <a:rect l="l" t="t" r="r" b="b"/>
            <a:pathLst>
              <a:path w="897254" h="449579">
                <a:moveTo>
                  <a:pt x="897204" y="449541"/>
                </a:moveTo>
                <a:lnTo>
                  <a:pt x="894181" y="397103"/>
                </a:lnTo>
                <a:lnTo>
                  <a:pt x="885355" y="346456"/>
                </a:lnTo>
                <a:lnTo>
                  <a:pt x="871054" y="297916"/>
                </a:lnTo>
                <a:lnTo>
                  <a:pt x="851611" y="251841"/>
                </a:lnTo>
                <a:lnTo>
                  <a:pt x="827354" y="208546"/>
                </a:lnTo>
                <a:lnTo>
                  <a:pt x="798652" y="168376"/>
                </a:lnTo>
                <a:lnTo>
                  <a:pt x="765810" y="131673"/>
                </a:lnTo>
                <a:lnTo>
                  <a:pt x="729170" y="98755"/>
                </a:lnTo>
                <a:lnTo>
                  <a:pt x="689089" y="69989"/>
                </a:lnTo>
                <a:lnTo>
                  <a:pt x="645883" y="45694"/>
                </a:lnTo>
                <a:lnTo>
                  <a:pt x="599897" y="26200"/>
                </a:lnTo>
                <a:lnTo>
                  <a:pt x="551459" y="11874"/>
                </a:lnTo>
                <a:lnTo>
                  <a:pt x="500913" y="3022"/>
                </a:lnTo>
                <a:lnTo>
                  <a:pt x="448602" y="0"/>
                </a:lnTo>
                <a:lnTo>
                  <a:pt x="396278" y="3022"/>
                </a:lnTo>
                <a:lnTo>
                  <a:pt x="345744" y="11874"/>
                </a:lnTo>
                <a:lnTo>
                  <a:pt x="297307" y="26200"/>
                </a:lnTo>
                <a:lnTo>
                  <a:pt x="251320" y="45694"/>
                </a:lnTo>
                <a:lnTo>
                  <a:pt x="208114" y="69989"/>
                </a:lnTo>
                <a:lnTo>
                  <a:pt x="168021" y="98755"/>
                </a:lnTo>
                <a:lnTo>
                  <a:pt x="131394" y="131660"/>
                </a:lnTo>
                <a:lnTo>
                  <a:pt x="98552" y="168376"/>
                </a:lnTo>
                <a:lnTo>
                  <a:pt x="69837" y="208546"/>
                </a:lnTo>
                <a:lnTo>
                  <a:pt x="45593" y="251841"/>
                </a:lnTo>
                <a:lnTo>
                  <a:pt x="26149" y="297929"/>
                </a:lnTo>
                <a:lnTo>
                  <a:pt x="11849" y="346456"/>
                </a:lnTo>
                <a:lnTo>
                  <a:pt x="3009" y="397116"/>
                </a:lnTo>
                <a:lnTo>
                  <a:pt x="0" y="449541"/>
                </a:lnTo>
                <a:lnTo>
                  <a:pt x="175310" y="449541"/>
                </a:lnTo>
                <a:lnTo>
                  <a:pt x="180860" y="394347"/>
                </a:lnTo>
                <a:lnTo>
                  <a:pt x="196786" y="342938"/>
                </a:lnTo>
                <a:lnTo>
                  <a:pt x="221983" y="296418"/>
                </a:lnTo>
                <a:lnTo>
                  <a:pt x="255358" y="255892"/>
                </a:lnTo>
                <a:lnTo>
                  <a:pt x="295795" y="222453"/>
                </a:lnTo>
                <a:lnTo>
                  <a:pt x="342226" y="197205"/>
                </a:lnTo>
                <a:lnTo>
                  <a:pt x="393522" y="181241"/>
                </a:lnTo>
                <a:lnTo>
                  <a:pt x="448602" y="175679"/>
                </a:lnTo>
                <a:lnTo>
                  <a:pt x="503669" y="181241"/>
                </a:lnTo>
                <a:lnTo>
                  <a:pt x="554977" y="197205"/>
                </a:lnTo>
                <a:lnTo>
                  <a:pt x="601395" y="222453"/>
                </a:lnTo>
                <a:lnTo>
                  <a:pt x="641845" y="255892"/>
                </a:lnTo>
                <a:lnTo>
                  <a:pt x="675208" y="296418"/>
                </a:lnTo>
                <a:lnTo>
                  <a:pt x="700405" y="342938"/>
                </a:lnTo>
                <a:lnTo>
                  <a:pt x="716330" y="394347"/>
                </a:lnTo>
                <a:lnTo>
                  <a:pt x="721893" y="449541"/>
                </a:lnTo>
                <a:lnTo>
                  <a:pt x="897204" y="449541"/>
                </a:lnTo>
                <a:close/>
              </a:path>
            </a:pathLst>
          </a:custGeom>
          <a:solidFill>
            <a:srgbClr val="959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31">
            <a:extLst>
              <a:ext uri="{FF2B5EF4-FFF2-40B4-BE49-F238E27FC236}">
                <a16:creationId xmlns:a16="http://schemas.microsoft.com/office/drawing/2014/main" id="{356F0F00-4A8F-BAE2-AA97-7F51106B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17238" y="14096302"/>
            <a:ext cx="742573" cy="923152"/>
          </a:xfrm>
          <a:custGeom>
            <a:avLst/>
            <a:gdLst/>
            <a:ahLst/>
            <a:cxnLst/>
            <a:rect l="l" t="t" r="r" b="b"/>
            <a:pathLst>
              <a:path w="255904" h="318135">
                <a:moveTo>
                  <a:pt x="175310" y="0"/>
                </a:moveTo>
                <a:lnTo>
                  <a:pt x="0" y="0"/>
                </a:lnTo>
                <a:lnTo>
                  <a:pt x="3017" y="52427"/>
                </a:lnTo>
                <a:lnTo>
                  <a:pt x="11846" y="103078"/>
                </a:lnTo>
                <a:lnTo>
                  <a:pt x="26150" y="151614"/>
                </a:lnTo>
                <a:lnTo>
                  <a:pt x="45593" y="197698"/>
                </a:lnTo>
                <a:lnTo>
                  <a:pt x="69838" y="240993"/>
                </a:lnTo>
                <a:lnTo>
                  <a:pt x="98551" y="281162"/>
                </a:lnTo>
                <a:lnTo>
                  <a:pt x="131394" y="317868"/>
                </a:lnTo>
                <a:lnTo>
                  <a:pt x="255358" y="193649"/>
                </a:lnTo>
                <a:lnTo>
                  <a:pt x="221988" y="153120"/>
                </a:lnTo>
                <a:lnTo>
                  <a:pt x="196789" y="106602"/>
                </a:lnTo>
                <a:lnTo>
                  <a:pt x="180863" y="55194"/>
                </a:lnTo>
                <a:lnTo>
                  <a:pt x="175310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32">
            <a:extLst>
              <a:ext uri="{FF2B5EF4-FFF2-40B4-BE49-F238E27FC236}">
                <a16:creationId xmlns:a16="http://schemas.microsoft.com/office/drawing/2014/main" id="{5B57227D-2727-36C9-DDFD-F582136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17222" y="16157526"/>
            <a:ext cx="2603622" cy="2227727"/>
          </a:xfrm>
          <a:custGeom>
            <a:avLst/>
            <a:gdLst/>
            <a:ahLst/>
            <a:cxnLst/>
            <a:rect l="l" t="t" r="r" b="b"/>
            <a:pathLst>
              <a:path w="897254" h="767714">
                <a:moveTo>
                  <a:pt x="255358" y="124218"/>
                </a:moveTo>
                <a:lnTo>
                  <a:pt x="131394" y="0"/>
                </a:lnTo>
                <a:lnTo>
                  <a:pt x="98552" y="36703"/>
                </a:lnTo>
                <a:lnTo>
                  <a:pt x="69837" y="76873"/>
                </a:lnTo>
                <a:lnTo>
                  <a:pt x="45593" y="120167"/>
                </a:lnTo>
                <a:lnTo>
                  <a:pt x="26149" y="166255"/>
                </a:lnTo>
                <a:lnTo>
                  <a:pt x="11849" y="214782"/>
                </a:lnTo>
                <a:lnTo>
                  <a:pt x="3009" y="265442"/>
                </a:lnTo>
                <a:lnTo>
                  <a:pt x="0" y="317868"/>
                </a:lnTo>
                <a:lnTo>
                  <a:pt x="175310" y="317868"/>
                </a:lnTo>
                <a:lnTo>
                  <a:pt x="180860" y="262674"/>
                </a:lnTo>
                <a:lnTo>
                  <a:pt x="196786" y="211264"/>
                </a:lnTo>
                <a:lnTo>
                  <a:pt x="221983" y="164744"/>
                </a:lnTo>
                <a:lnTo>
                  <a:pt x="255358" y="124218"/>
                </a:lnTo>
                <a:close/>
              </a:path>
              <a:path w="897254" h="767714">
                <a:moveTo>
                  <a:pt x="765810" y="635736"/>
                </a:moveTo>
                <a:lnTo>
                  <a:pt x="641845" y="511505"/>
                </a:lnTo>
                <a:lnTo>
                  <a:pt x="601395" y="544944"/>
                </a:lnTo>
                <a:lnTo>
                  <a:pt x="554977" y="570191"/>
                </a:lnTo>
                <a:lnTo>
                  <a:pt x="503669" y="586155"/>
                </a:lnTo>
                <a:lnTo>
                  <a:pt x="448602" y="591718"/>
                </a:lnTo>
                <a:lnTo>
                  <a:pt x="393522" y="586155"/>
                </a:lnTo>
                <a:lnTo>
                  <a:pt x="342226" y="570204"/>
                </a:lnTo>
                <a:lnTo>
                  <a:pt x="295795" y="544944"/>
                </a:lnTo>
                <a:lnTo>
                  <a:pt x="255358" y="511505"/>
                </a:lnTo>
                <a:lnTo>
                  <a:pt x="131394" y="635723"/>
                </a:lnTo>
                <a:lnTo>
                  <a:pt x="168021" y="668642"/>
                </a:lnTo>
                <a:lnTo>
                  <a:pt x="208102" y="697407"/>
                </a:lnTo>
                <a:lnTo>
                  <a:pt x="251307" y="721702"/>
                </a:lnTo>
                <a:lnTo>
                  <a:pt x="297307" y="741197"/>
                </a:lnTo>
                <a:lnTo>
                  <a:pt x="345732" y="755523"/>
                </a:lnTo>
                <a:lnTo>
                  <a:pt x="396278" y="764374"/>
                </a:lnTo>
                <a:lnTo>
                  <a:pt x="448602" y="767397"/>
                </a:lnTo>
                <a:lnTo>
                  <a:pt x="500913" y="764374"/>
                </a:lnTo>
                <a:lnTo>
                  <a:pt x="551459" y="755523"/>
                </a:lnTo>
                <a:lnTo>
                  <a:pt x="599897" y="741197"/>
                </a:lnTo>
                <a:lnTo>
                  <a:pt x="645883" y="721702"/>
                </a:lnTo>
                <a:lnTo>
                  <a:pt x="689089" y="697407"/>
                </a:lnTo>
                <a:lnTo>
                  <a:pt x="729170" y="668642"/>
                </a:lnTo>
                <a:lnTo>
                  <a:pt x="765810" y="635736"/>
                </a:lnTo>
                <a:close/>
              </a:path>
              <a:path w="897254" h="767714">
                <a:moveTo>
                  <a:pt x="897204" y="317855"/>
                </a:moveTo>
                <a:lnTo>
                  <a:pt x="721893" y="317855"/>
                </a:lnTo>
                <a:lnTo>
                  <a:pt x="716330" y="373062"/>
                </a:lnTo>
                <a:lnTo>
                  <a:pt x="700405" y="424459"/>
                </a:lnTo>
                <a:lnTo>
                  <a:pt x="675208" y="470979"/>
                </a:lnTo>
                <a:lnTo>
                  <a:pt x="641845" y="511505"/>
                </a:lnTo>
                <a:lnTo>
                  <a:pt x="765810" y="635723"/>
                </a:lnTo>
                <a:lnTo>
                  <a:pt x="798639" y="599020"/>
                </a:lnTo>
                <a:lnTo>
                  <a:pt x="827354" y="558850"/>
                </a:lnTo>
                <a:lnTo>
                  <a:pt x="851598" y="515556"/>
                </a:lnTo>
                <a:lnTo>
                  <a:pt x="871042" y="469480"/>
                </a:lnTo>
                <a:lnTo>
                  <a:pt x="885355" y="420941"/>
                </a:lnTo>
                <a:lnTo>
                  <a:pt x="894181" y="370293"/>
                </a:lnTo>
                <a:lnTo>
                  <a:pt x="897204" y="317855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33">
            <a:extLst>
              <a:ext uri="{FF2B5EF4-FFF2-40B4-BE49-F238E27FC236}">
                <a16:creationId xmlns:a16="http://schemas.microsoft.com/office/drawing/2014/main" id="{515E1406-158E-E220-56A3-3A6B5328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98495" y="15775440"/>
            <a:ext cx="2222199" cy="1304575"/>
          </a:xfrm>
          <a:custGeom>
            <a:avLst/>
            <a:gdLst/>
            <a:ahLst/>
            <a:cxnLst/>
            <a:rect l="l" t="t" r="r" b="b"/>
            <a:pathLst>
              <a:path w="765810" h="449579">
                <a:moveTo>
                  <a:pt x="765810" y="449529"/>
                </a:moveTo>
                <a:lnTo>
                  <a:pt x="762787" y="397103"/>
                </a:lnTo>
                <a:lnTo>
                  <a:pt x="753960" y="346456"/>
                </a:lnTo>
                <a:lnTo>
                  <a:pt x="739660" y="297916"/>
                </a:lnTo>
                <a:lnTo>
                  <a:pt x="720217" y="251841"/>
                </a:lnTo>
                <a:lnTo>
                  <a:pt x="695960" y="208546"/>
                </a:lnTo>
                <a:lnTo>
                  <a:pt x="667258" y="168376"/>
                </a:lnTo>
                <a:lnTo>
                  <a:pt x="634415" y="131673"/>
                </a:lnTo>
                <a:lnTo>
                  <a:pt x="597776" y="98755"/>
                </a:lnTo>
                <a:lnTo>
                  <a:pt x="557695" y="69989"/>
                </a:lnTo>
                <a:lnTo>
                  <a:pt x="514489" y="45694"/>
                </a:lnTo>
                <a:lnTo>
                  <a:pt x="468503" y="26200"/>
                </a:lnTo>
                <a:lnTo>
                  <a:pt x="420065" y="11874"/>
                </a:lnTo>
                <a:lnTo>
                  <a:pt x="369519" y="3022"/>
                </a:lnTo>
                <a:lnTo>
                  <a:pt x="317207" y="0"/>
                </a:lnTo>
                <a:lnTo>
                  <a:pt x="264883" y="3022"/>
                </a:lnTo>
                <a:lnTo>
                  <a:pt x="214350" y="11874"/>
                </a:lnTo>
                <a:lnTo>
                  <a:pt x="165912" y="26200"/>
                </a:lnTo>
                <a:lnTo>
                  <a:pt x="119926" y="45694"/>
                </a:lnTo>
                <a:lnTo>
                  <a:pt x="76720" y="69989"/>
                </a:lnTo>
                <a:lnTo>
                  <a:pt x="36626" y="98755"/>
                </a:lnTo>
                <a:lnTo>
                  <a:pt x="0" y="131660"/>
                </a:lnTo>
                <a:lnTo>
                  <a:pt x="123964" y="255892"/>
                </a:lnTo>
                <a:lnTo>
                  <a:pt x="164401" y="222453"/>
                </a:lnTo>
                <a:lnTo>
                  <a:pt x="210832" y="197205"/>
                </a:lnTo>
                <a:lnTo>
                  <a:pt x="262128" y="181241"/>
                </a:lnTo>
                <a:lnTo>
                  <a:pt x="317207" y="175679"/>
                </a:lnTo>
                <a:lnTo>
                  <a:pt x="372275" y="181241"/>
                </a:lnTo>
                <a:lnTo>
                  <a:pt x="423583" y="197205"/>
                </a:lnTo>
                <a:lnTo>
                  <a:pt x="470001" y="222453"/>
                </a:lnTo>
                <a:lnTo>
                  <a:pt x="510451" y="255892"/>
                </a:lnTo>
                <a:lnTo>
                  <a:pt x="543814" y="296418"/>
                </a:lnTo>
                <a:lnTo>
                  <a:pt x="569010" y="342938"/>
                </a:lnTo>
                <a:lnTo>
                  <a:pt x="584936" y="394335"/>
                </a:lnTo>
                <a:lnTo>
                  <a:pt x="590499" y="449529"/>
                </a:lnTo>
                <a:lnTo>
                  <a:pt x="765810" y="449529"/>
                </a:lnTo>
                <a:close/>
              </a:path>
            </a:pathLst>
          </a:custGeom>
          <a:solidFill>
            <a:srgbClr val="959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34">
            <a:extLst>
              <a:ext uri="{FF2B5EF4-FFF2-40B4-BE49-F238E27FC236}">
                <a16:creationId xmlns:a16="http://schemas.microsoft.com/office/drawing/2014/main" id="{A4503D43-F5EF-D1B9-9620-67B9CA774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17238" y="17079869"/>
            <a:ext cx="742573" cy="923152"/>
          </a:xfrm>
          <a:custGeom>
            <a:avLst/>
            <a:gdLst/>
            <a:ahLst/>
            <a:cxnLst/>
            <a:rect l="l" t="t" r="r" b="b"/>
            <a:pathLst>
              <a:path w="255904" h="318135">
                <a:moveTo>
                  <a:pt x="175310" y="0"/>
                </a:moveTo>
                <a:lnTo>
                  <a:pt x="0" y="0"/>
                </a:lnTo>
                <a:lnTo>
                  <a:pt x="3017" y="52427"/>
                </a:lnTo>
                <a:lnTo>
                  <a:pt x="11846" y="103078"/>
                </a:lnTo>
                <a:lnTo>
                  <a:pt x="26150" y="151614"/>
                </a:lnTo>
                <a:lnTo>
                  <a:pt x="45593" y="197698"/>
                </a:lnTo>
                <a:lnTo>
                  <a:pt x="69838" y="240993"/>
                </a:lnTo>
                <a:lnTo>
                  <a:pt x="98551" y="281162"/>
                </a:lnTo>
                <a:lnTo>
                  <a:pt x="131394" y="317868"/>
                </a:lnTo>
                <a:lnTo>
                  <a:pt x="255358" y="193649"/>
                </a:lnTo>
                <a:lnTo>
                  <a:pt x="221988" y="153120"/>
                </a:lnTo>
                <a:lnTo>
                  <a:pt x="196789" y="106602"/>
                </a:lnTo>
                <a:lnTo>
                  <a:pt x="180863" y="55194"/>
                </a:lnTo>
                <a:lnTo>
                  <a:pt x="175310" y="0"/>
                </a:lnTo>
                <a:close/>
              </a:path>
            </a:pathLst>
          </a:custGeom>
          <a:solidFill>
            <a:srgbClr val="1F3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bg object 35" descr="An image background placeholder for the user to upload a new image">
            <a:extLst>
              <a:ext uri="{FF2B5EF4-FFF2-40B4-BE49-F238E27FC236}">
                <a16:creationId xmlns:a16="http://schemas.microsoft.com/office/drawing/2014/main" id="{D648F906-C536-CBA7-CE66-172305D486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2695" y="25985012"/>
            <a:ext cx="5800625" cy="2516206"/>
          </a:xfrm>
          <a:prstGeom prst="rect">
            <a:avLst/>
          </a:prstGeom>
        </p:spPr>
      </p:pic>
      <p:sp>
        <p:nvSpPr>
          <p:cNvPr id="86" name="bg object 36" descr="An image background placeholder to users to upload an image.">
            <a:extLst>
              <a:ext uri="{FF2B5EF4-FFF2-40B4-BE49-F238E27FC236}">
                <a16:creationId xmlns:a16="http://schemas.microsoft.com/office/drawing/2014/main" id="{E6D78AFA-CFE0-AFA0-050D-A9B416E1654C}"/>
              </a:ext>
            </a:extLst>
          </p:cNvPr>
          <p:cNvSpPr/>
          <p:nvPr/>
        </p:nvSpPr>
        <p:spPr>
          <a:xfrm>
            <a:off x="17965394" y="25984200"/>
            <a:ext cx="5802406" cy="2517018"/>
          </a:xfrm>
          <a:custGeom>
            <a:avLst/>
            <a:gdLst/>
            <a:ahLst/>
            <a:cxnLst/>
            <a:rect l="l" t="t" r="r" b="b"/>
            <a:pathLst>
              <a:path w="1999615" h="867409">
                <a:moveTo>
                  <a:pt x="0" y="867117"/>
                </a:moveTo>
                <a:lnTo>
                  <a:pt x="1999005" y="867117"/>
                </a:lnTo>
                <a:lnTo>
                  <a:pt x="1999005" y="0"/>
                </a:lnTo>
                <a:lnTo>
                  <a:pt x="0" y="0"/>
                </a:lnTo>
                <a:lnTo>
                  <a:pt x="0" y="867117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bg object 37" descr="An image placeholder for users to upload a new image.">
            <a:extLst>
              <a:ext uri="{FF2B5EF4-FFF2-40B4-BE49-F238E27FC236}">
                <a16:creationId xmlns:a16="http://schemas.microsoft.com/office/drawing/2014/main" id="{C5835C56-D2A2-D886-83E0-AC56385B89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1320" y="20859412"/>
            <a:ext cx="5167451" cy="3770035"/>
          </a:xfrm>
          <a:prstGeom prst="rect">
            <a:avLst/>
          </a:prstGeom>
        </p:spPr>
      </p:pic>
      <p:sp>
        <p:nvSpPr>
          <p:cNvPr id="91" name="bg object 38" descr="An image placeholder for users to upload a different image">
            <a:extLst>
              <a:ext uri="{FF2B5EF4-FFF2-40B4-BE49-F238E27FC236}">
                <a16:creationId xmlns:a16="http://schemas.microsoft.com/office/drawing/2014/main" id="{9DEDED4D-6B5B-20DE-8B46-F0EA94FE0853}"/>
              </a:ext>
            </a:extLst>
          </p:cNvPr>
          <p:cNvSpPr/>
          <p:nvPr/>
        </p:nvSpPr>
        <p:spPr>
          <a:xfrm>
            <a:off x="1451321" y="20859412"/>
            <a:ext cx="5168548" cy="3771842"/>
          </a:xfrm>
          <a:custGeom>
            <a:avLst/>
            <a:gdLst/>
            <a:ahLst/>
            <a:cxnLst/>
            <a:rect l="l" t="t" r="r" b="b"/>
            <a:pathLst>
              <a:path w="1781175" h="1299845">
                <a:moveTo>
                  <a:pt x="1780794" y="1299222"/>
                </a:moveTo>
                <a:lnTo>
                  <a:pt x="0" y="1299222"/>
                </a:lnTo>
                <a:lnTo>
                  <a:pt x="0" y="0"/>
                </a:lnTo>
                <a:lnTo>
                  <a:pt x="1780794" y="0"/>
                </a:lnTo>
                <a:lnTo>
                  <a:pt x="1780794" y="1299222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4" name="bg object 39" descr="An image placeholder for users to upload a different image">
            <a:extLst>
              <a:ext uri="{FF2B5EF4-FFF2-40B4-BE49-F238E27FC236}">
                <a16:creationId xmlns:a16="http://schemas.microsoft.com/office/drawing/2014/main" id="{AF8376EA-CB1E-B08B-F649-B5CC698A06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89168" y="11111034"/>
            <a:ext cx="3937420" cy="7443960"/>
          </a:xfrm>
          <a:prstGeom prst="rect">
            <a:avLst/>
          </a:prstGeom>
        </p:spPr>
      </p:pic>
      <p:pic>
        <p:nvPicPr>
          <p:cNvPr id="105" name="bg object 41" descr="An image placeholder for users to upload a different image">
            <a:extLst>
              <a:ext uri="{FF2B5EF4-FFF2-40B4-BE49-F238E27FC236}">
                <a16:creationId xmlns:a16="http://schemas.microsoft.com/office/drawing/2014/main" id="{2EACFF52-6438-E7C3-75F2-D963E996096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58005" y="11110995"/>
            <a:ext cx="12013259" cy="4557904"/>
          </a:xfrm>
          <a:prstGeom prst="rect">
            <a:avLst/>
          </a:prstGeom>
        </p:spPr>
      </p:pic>
      <p:pic>
        <p:nvPicPr>
          <p:cNvPr id="106" name="bg object 43" descr="An image placeholder for users to upload a different image">
            <a:extLst>
              <a:ext uri="{FF2B5EF4-FFF2-40B4-BE49-F238E27FC236}">
                <a16:creationId xmlns:a16="http://schemas.microsoft.com/office/drawing/2014/main" id="{EE7B1C12-74D3-30C3-A830-AB71C13FCBF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668" y="11111011"/>
            <a:ext cx="5653819" cy="595960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3362876" y="19881830"/>
            <a:ext cx="9764042" cy="5029289"/>
          </a:xfrm>
          <a:prstGeom prst="rect">
            <a:avLst/>
          </a:prstGeom>
          <a:solidFill>
            <a:srgbClr val="215B4E">
              <a:alpha val="9999"/>
            </a:srgbClr>
          </a:solidFill>
        </p:spPr>
        <p:txBody>
          <a:bodyPr vert="horz" wrap="square" lIns="0" tIns="46065" rIns="0" bIns="0" rtlCol="0">
            <a:spAutoFit/>
          </a:bodyPr>
          <a:lstStyle/>
          <a:p>
            <a:pPr>
              <a:spcBef>
                <a:spcPts val="363"/>
              </a:spcBef>
            </a:pPr>
            <a:endParaRPr sz="2321" dirty="0">
              <a:latin typeface="Proxima Nova" panose="02000506030000020004" pitchFamily="2" charset="0"/>
              <a:cs typeface="Times New Roman"/>
            </a:endParaRPr>
          </a:p>
          <a:p>
            <a:pPr marL="265341" marR="294823" indent="250599" algn="just">
              <a:lnSpc>
                <a:spcPts val="2728"/>
              </a:lnSpc>
              <a:buAutoNum type="arabicPeriod"/>
              <a:tabLst>
                <a:tab pos="515940" algn="l"/>
                <a:tab pos="5041471" algn="l"/>
              </a:tabLst>
            </a:pPr>
            <a:r>
              <a:rPr sz="2321" spc="-15" dirty="0">
                <a:latin typeface="Proxima Nova" panose="02000506030000020004" pitchFamily="2" charset="0"/>
                <a:cs typeface="Proxima Nova Medium"/>
              </a:rPr>
              <a:t>Quasi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E,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Quod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O,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at.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Stabiliendo</a:t>
            </a:r>
            <a:r>
              <a:rPr sz="2321" spc="2408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4.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Quasi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E,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Quod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O,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at.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Stabiliendo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te</a:t>
            </a:r>
            <a:r>
              <a:rPr sz="2321" spc="-17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stanie:</a:t>
            </a:r>
            <a:r>
              <a:rPr sz="2321" spc="-17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w</a:t>
            </a:r>
            <a:r>
              <a:rPr sz="2321" spc="-17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79-eros</a:t>
            </a:r>
            <a:r>
              <a:rPr sz="2321" spc="-17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vestimentorum</a:t>
            </a:r>
            <a:r>
              <a:rPr sz="2321" spc="242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te</a:t>
            </a:r>
            <a:r>
              <a:rPr sz="2321" spc="-17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stanie:</a:t>
            </a:r>
            <a:r>
              <a:rPr sz="2321" spc="-17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w</a:t>
            </a:r>
            <a:r>
              <a:rPr sz="2321" spc="-17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79-eros</a:t>
            </a:r>
            <a:r>
              <a:rPr sz="2321" spc="-17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vestimentorum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class.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Nam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Quos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5091.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Subordinat</a:t>
            </a:r>
            <a:r>
              <a:rPr sz="2321" spc="2408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class.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Nam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Quos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5091.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Subordinat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 magnorum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	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magnorum</a:t>
            </a:r>
            <a:endParaRPr sz="2321" dirty="0">
              <a:latin typeface="Proxima Nova" panose="02000506030000020004" pitchFamily="2" charset="0"/>
              <a:cs typeface="Proxima Nova Medium"/>
            </a:endParaRPr>
          </a:p>
          <a:p>
            <a:pPr>
              <a:spcBef>
                <a:spcPts val="406"/>
              </a:spcBef>
              <a:buFont typeface="Proxima Nova Medium"/>
              <a:buAutoNum type="arabicPeriod"/>
            </a:pPr>
            <a:endParaRPr sz="2321" dirty="0">
              <a:latin typeface="Proxima Nova" panose="02000506030000020004" pitchFamily="2" charset="0"/>
              <a:cs typeface="Proxima Nova Medium"/>
            </a:endParaRPr>
          </a:p>
          <a:p>
            <a:pPr marL="265341" marR="298508" indent="353787" algn="just">
              <a:lnSpc>
                <a:spcPts val="2728"/>
              </a:lnSpc>
              <a:buAutoNum type="arabicPeriod"/>
              <a:tabLst>
                <a:tab pos="619128" algn="l"/>
                <a:tab pos="5041471" algn="l"/>
              </a:tabLst>
            </a:pPr>
            <a:r>
              <a:rPr sz="2321" dirty="0">
                <a:latin typeface="Proxima Nova" panose="02000506030000020004" pitchFamily="2" charset="0"/>
                <a:cs typeface="Proxima Nova Medium"/>
              </a:rPr>
              <a:t>Proponit,</a:t>
            </a:r>
            <a:r>
              <a:rPr sz="2321" spc="20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Quod</a:t>
            </a:r>
            <a:r>
              <a:rPr sz="2321" spc="20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D,</a:t>
            </a:r>
            <a:r>
              <a:rPr sz="2321" spc="218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Seuuntur</a:t>
            </a:r>
            <a:r>
              <a:rPr sz="2321" spc="20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P,</a:t>
            </a:r>
            <a:r>
              <a:rPr sz="2321" spc="856" dirty="0">
                <a:latin typeface="Proxima Nova" panose="02000506030000020004" pitchFamily="2" charset="0"/>
                <a:cs typeface="Proxima Nova Medium"/>
              </a:rPr>
              <a:t> 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5.</a:t>
            </a:r>
            <a:r>
              <a:rPr sz="2321" spc="18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Proponit,</a:t>
            </a:r>
            <a:r>
              <a:rPr sz="2321" spc="20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Quod</a:t>
            </a:r>
            <a:r>
              <a:rPr sz="2321" spc="18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D,</a:t>
            </a:r>
            <a:r>
              <a:rPr sz="2321" spc="20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Seuuntur</a:t>
            </a:r>
            <a:r>
              <a:rPr sz="2321" spc="18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P,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 Orci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D,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Republica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ME.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Advena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	Orci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D,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Republica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ME.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Advena</a:t>
            </a:r>
            <a:endParaRPr sz="2321" dirty="0">
              <a:latin typeface="Proxima Nova" panose="02000506030000020004" pitchFamily="2" charset="0"/>
              <a:cs typeface="Proxima Nova Medium"/>
            </a:endParaRPr>
          </a:p>
          <a:p>
            <a:pPr>
              <a:spcBef>
                <a:spcPts val="406"/>
              </a:spcBef>
              <a:buFont typeface="Proxima Nova Medium"/>
              <a:buAutoNum type="arabicPeriod"/>
            </a:pPr>
            <a:endParaRPr sz="2321" dirty="0">
              <a:latin typeface="Proxima Nova" panose="02000506030000020004" pitchFamily="2" charset="0"/>
              <a:cs typeface="Proxima Nova Medium"/>
            </a:endParaRPr>
          </a:p>
          <a:p>
            <a:pPr marL="265341" marR="292980" indent="298508" algn="just">
              <a:lnSpc>
                <a:spcPts val="2728"/>
              </a:lnSpc>
              <a:buAutoNum type="arabicPeriod"/>
              <a:tabLst>
                <a:tab pos="563849" algn="l"/>
              </a:tabLst>
            </a:pPr>
            <a:r>
              <a:rPr sz="2321" spc="-29" dirty="0">
                <a:latin typeface="Proxima Nova" panose="02000506030000020004" pitchFamily="2" charset="0"/>
                <a:cs typeface="Proxima Nova Medium"/>
              </a:rPr>
              <a:t>Eius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D,</a:t>
            </a:r>
            <a:r>
              <a:rPr sz="2321" spc="-13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Eaque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58" dirty="0">
                <a:latin typeface="Proxima Nova" panose="02000506030000020004" pitchFamily="2" charset="0"/>
                <a:cs typeface="Proxima Nova Medium"/>
              </a:rPr>
              <a:t>AD,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Laudare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W,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te</a:t>
            </a:r>
            <a:r>
              <a:rPr sz="2321" spc="1030" dirty="0">
                <a:latin typeface="Proxima Nova" panose="02000506030000020004" pitchFamily="2" charset="0"/>
                <a:cs typeface="Proxima Nova Medium"/>
              </a:rPr>
              <a:t> 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6.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Eius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58" dirty="0">
                <a:latin typeface="Proxima Nova" panose="02000506030000020004" pitchFamily="2" charset="0"/>
                <a:cs typeface="Proxima Nova Medium"/>
              </a:rPr>
              <a:t>D,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Eaque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58" dirty="0">
                <a:latin typeface="Proxima Nova" panose="02000506030000020004" pitchFamily="2" charset="0"/>
                <a:cs typeface="Proxima Nova Medium"/>
              </a:rPr>
              <a:t>AD,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Laudare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45" dirty="0">
                <a:latin typeface="Proxima Nova" panose="02000506030000020004" pitchFamily="2" charset="0"/>
                <a:cs typeface="Proxima Nova Medium"/>
              </a:rPr>
              <a:t>W,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te</a:t>
            </a:r>
            <a:r>
              <a:rPr sz="2321" spc="145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id.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Necessaria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45" dirty="0">
                <a:latin typeface="Proxima Nova" panose="02000506030000020004" pitchFamily="2" charset="0"/>
                <a:cs typeface="Proxima Nova Medium"/>
              </a:rPr>
              <a:t>in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fusce</a:t>
            </a:r>
            <a:r>
              <a:rPr sz="2321" spc="-44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obligatorii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>
                <a:latin typeface="Proxima Nova" panose="02000506030000020004" pitchFamily="2" charset="0"/>
                <a:cs typeface="Proxima Nova Medium"/>
              </a:rPr>
              <a:t>ut.</a:t>
            </a:r>
            <a:r>
              <a:rPr sz="2321" spc="1187" dirty="0">
                <a:latin typeface="Proxima Nova" panose="02000506030000020004" pitchFamily="2" charset="0"/>
                <a:cs typeface="Proxima Nova Medium"/>
              </a:rPr>
              <a:t>  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id.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Necessaria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45" dirty="0">
                <a:latin typeface="Proxima Nova" panose="02000506030000020004" pitchFamily="2" charset="0"/>
                <a:cs typeface="Proxima Nova Medium"/>
              </a:rPr>
              <a:t>in</a:t>
            </a:r>
            <a:r>
              <a:rPr sz="2321" spc="-15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16" dirty="0">
                <a:latin typeface="Proxima Nova" panose="02000506030000020004" pitchFamily="2" charset="0"/>
                <a:cs typeface="Proxima Nova Medium"/>
              </a:rPr>
              <a:t>fusce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obligatorii</a:t>
            </a:r>
            <a:r>
              <a:rPr sz="2321" spc="-73" dirty="0">
                <a:latin typeface="Proxima Nova" panose="02000506030000020004" pitchFamily="2" charset="0"/>
                <a:cs typeface="Proxima Nova Medium"/>
              </a:rPr>
              <a:t> ut.</a:t>
            </a:r>
            <a:r>
              <a:rPr sz="2321" spc="-29" dirty="0">
                <a:latin typeface="Proxima Nova" panose="02000506030000020004" pitchFamily="2" charset="0"/>
                <a:cs typeface="Proxima Nova Medium"/>
              </a:rPr>
              <a:t> E</a:t>
            </a:r>
            <a:r>
              <a:rPr sz="2321" spc="-26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102" dirty="0">
                <a:latin typeface="Proxima Nova" panose="02000506030000020004" pitchFamily="2" charset="0"/>
                <a:cs typeface="Proxima Nova Medium"/>
              </a:rPr>
              <a:t>desiderabilem</a:t>
            </a:r>
            <a:r>
              <a:rPr sz="2321" spc="-26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nobis.</a:t>
            </a:r>
            <a:r>
              <a:rPr sz="2321" spc="-26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dirty="0" err="1">
                <a:latin typeface="Proxima Nova" panose="02000506030000020004" pitchFamily="2" charset="0"/>
                <a:cs typeface="Proxima Nova Medium"/>
              </a:rPr>
              <a:t>Subordinatas</a:t>
            </a:r>
            <a:r>
              <a:rPr sz="2321" spc="842" dirty="0">
                <a:latin typeface="Proxima Nova" panose="02000506030000020004" pitchFamily="2" charset="0"/>
                <a:cs typeface="Proxima Nova Medium"/>
              </a:rPr>
              <a:t>  </a:t>
            </a:r>
            <a:r>
              <a:rPr lang="en-US" sz="2321" spc="-29" dirty="0">
                <a:latin typeface="Proxima Nova" panose="02000506030000020004" pitchFamily="2" charset="0"/>
                <a:cs typeface="Proxima Nova Medium"/>
              </a:rPr>
              <a:t>   </a:t>
            </a:r>
            <a:r>
              <a:rPr sz="2321" spc="-102" dirty="0" err="1">
                <a:latin typeface="Proxima Nova" panose="02000506030000020004" pitchFamily="2" charset="0"/>
                <a:cs typeface="Proxima Nova Medium"/>
              </a:rPr>
              <a:t>desiderabilem</a:t>
            </a:r>
            <a:r>
              <a:rPr sz="2321" spc="-26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87" dirty="0">
                <a:latin typeface="Proxima Nova" panose="02000506030000020004" pitchFamily="2" charset="0"/>
                <a:cs typeface="Proxima Nova Medium"/>
              </a:rPr>
              <a:t>nobis.</a:t>
            </a:r>
            <a:r>
              <a:rPr sz="2321" spc="-261" dirty="0">
                <a:latin typeface="Proxima Nova" panose="02000506030000020004" pitchFamily="2" charset="0"/>
                <a:cs typeface="Proxima Nova Medium"/>
              </a:rPr>
              <a:t> </a:t>
            </a:r>
            <a:r>
              <a:rPr sz="2321" spc="-73" dirty="0" err="1">
                <a:latin typeface="Proxima Nova" panose="02000506030000020004" pitchFamily="2" charset="0"/>
                <a:cs typeface="Proxima Nova Medium"/>
              </a:rPr>
              <a:t>Subordinatas</a:t>
            </a:r>
            <a:endParaRPr lang="en-US" sz="2321" spc="-73" dirty="0">
              <a:latin typeface="Proxima Nova" panose="02000506030000020004" pitchFamily="2" charset="0"/>
              <a:cs typeface="Proxima Nova Medium"/>
            </a:endParaRPr>
          </a:p>
          <a:p>
            <a:pPr marL="265341" marR="292980" indent="298508" algn="just">
              <a:lnSpc>
                <a:spcPts val="2728"/>
              </a:lnSpc>
              <a:buAutoNum type="arabicPeriod"/>
              <a:tabLst>
                <a:tab pos="563849" algn="l"/>
              </a:tabLst>
            </a:pPr>
            <a:endParaRPr lang="en-US" sz="2321" spc="-73" dirty="0">
              <a:latin typeface="Proxima Nova" panose="02000506030000020004" pitchFamily="2" charset="0"/>
              <a:cs typeface="Proxima Nova Medium"/>
            </a:endParaRPr>
          </a:p>
          <a:p>
            <a:pPr marL="265341" marR="292980" algn="just">
              <a:lnSpc>
                <a:spcPts val="2728"/>
              </a:lnSpc>
              <a:tabLst>
                <a:tab pos="563849" algn="l"/>
              </a:tabLst>
            </a:pPr>
            <a:endParaRPr sz="2321" dirty="0">
              <a:latin typeface="Proxima Nova" panose="02000506030000020004" pitchFamily="2" charset="0"/>
              <a:cs typeface="Proxima Nova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3698" y="17095535"/>
            <a:ext cx="5737915" cy="3070332"/>
          </a:xfrm>
          <a:prstGeom prst="rect">
            <a:avLst/>
          </a:prstGeom>
        </p:spPr>
        <p:txBody>
          <a:bodyPr vert="horz" wrap="square" lIns="0" tIns="215586" rIns="0" bIns="0" rtlCol="0">
            <a:spAutoFit/>
          </a:bodyPr>
          <a:lstStyle/>
          <a:p>
            <a:pPr marL="36853">
              <a:spcBef>
                <a:spcPts val="1698"/>
              </a:spcBef>
            </a:pPr>
            <a:r>
              <a:rPr sz="2612" b="1" spc="-29" dirty="0">
                <a:latin typeface="Proxima Nova Semibold"/>
                <a:cs typeface="Proxima Nova Semibold"/>
              </a:rPr>
              <a:t>Abstract</a:t>
            </a:r>
            <a:endParaRPr sz="2612" dirty="0">
              <a:latin typeface="Proxima Nova Semibold"/>
              <a:cs typeface="Proxima Nova Semibold"/>
            </a:endParaRPr>
          </a:p>
          <a:p>
            <a:pPr marL="442234" indent="-405381">
              <a:spcBef>
                <a:spcPts val="1233"/>
              </a:spcBef>
              <a:buClr>
                <a:srgbClr val="1F3D7B"/>
              </a:buClr>
              <a:buChar char="■"/>
              <a:tabLst>
                <a:tab pos="442234" algn="l"/>
              </a:tabLst>
            </a:pPr>
            <a:r>
              <a:rPr lang="en-US" sz="2321" spc="-87" dirty="0" err="1">
                <a:latin typeface="Proxima Nova Medium"/>
                <a:cs typeface="Proxima Nova Medium"/>
              </a:rPr>
              <a:t>Absolutum</a:t>
            </a:r>
            <a:r>
              <a:rPr lang="en-US" sz="2321" spc="-15" dirty="0">
                <a:latin typeface="Proxima Nova Medium"/>
                <a:cs typeface="Proxima Nova Medium"/>
              </a:rPr>
              <a:t> </a:t>
            </a:r>
            <a:r>
              <a:rPr lang="en-US" sz="2321" spc="-58" dirty="0">
                <a:latin typeface="Proxima Nova Medium"/>
                <a:cs typeface="Proxima Nova Medium"/>
              </a:rPr>
              <a:t>et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gradum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87" dirty="0" err="1">
                <a:latin typeface="Proxima Nova Medium"/>
                <a:cs typeface="Proxima Nova Medium"/>
              </a:rPr>
              <a:t>septentrione</a:t>
            </a:r>
            <a:r>
              <a:rPr lang="en-US" sz="2321" spc="-87" dirty="0">
                <a:latin typeface="Proxima Nova Medium"/>
                <a:cs typeface="Proxima Nova Medium"/>
              </a:rPr>
              <a:t>,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occurent</a:t>
            </a:r>
            <a:r>
              <a:rPr lang="en-US" sz="2321" dirty="0">
                <a:latin typeface="Proxima Nova Medium"/>
                <a:cs typeface="Proxima Nova Medium"/>
              </a:rPr>
              <a:t> d </a:t>
            </a:r>
            <a:r>
              <a:rPr lang="en-US" sz="2321" spc="-73" dirty="0" err="1">
                <a:latin typeface="Proxima Nova Medium"/>
                <a:cs typeface="Proxima Nova Medium"/>
              </a:rPr>
              <a:t>posteritati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87" dirty="0" err="1">
                <a:latin typeface="Proxima Nova Medium"/>
                <a:cs typeface="Proxima Nova Medium"/>
              </a:rPr>
              <a:t>mercenarius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29" dirty="0">
                <a:latin typeface="Proxima Nova Medium"/>
                <a:cs typeface="Proxima Nova Medium"/>
              </a:rPr>
              <a:t>in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est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arcui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29" dirty="0" err="1">
                <a:latin typeface="Proxima Nova Medium"/>
                <a:cs typeface="Proxima Nova Medium"/>
              </a:rPr>
              <a:t>potenti</a:t>
            </a:r>
            <a:r>
              <a:rPr lang="en-US" sz="2321" spc="-29" dirty="0">
                <a:latin typeface="Proxima Nova Medium"/>
                <a:cs typeface="Proxima Nova Medium"/>
              </a:rPr>
              <a:t>.</a:t>
            </a:r>
          </a:p>
          <a:p>
            <a:pPr marL="442234" indent="-405381">
              <a:spcBef>
                <a:spcPts val="1233"/>
              </a:spcBef>
              <a:buClr>
                <a:srgbClr val="1F3D7B"/>
              </a:buClr>
              <a:buFontTx/>
              <a:buChar char="■"/>
              <a:tabLst>
                <a:tab pos="442234" algn="l"/>
              </a:tabLst>
            </a:pPr>
            <a:r>
              <a:rPr lang="en-US" sz="2321" spc="-87" dirty="0" err="1">
                <a:latin typeface="Proxima Nova Medium"/>
                <a:cs typeface="Proxima Nova Medium"/>
              </a:rPr>
              <a:t>Absolutum</a:t>
            </a:r>
            <a:r>
              <a:rPr lang="en-US" sz="2321" spc="-15" dirty="0">
                <a:latin typeface="Proxima Nova Medium"/>
                <a:cs typeface="Proxima Nova Medium"/>
              </a:rPr>
              <a:t> </a:t>
            </a:r>
            <a:r>
              <a:rPr lang="en-US" sz="2321" spc="-58" dirty="0">
                <a:latin typeface="Proxima Nova Medium"/>
                <a:cs typeface="Proxima Nova Medium"/>
              </a:rPr>
              <a:t>et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gradum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87" dirty="0" err="1">
                <a:latin typeface="Proxima Nova Medium"/>
                <a:cs typeface="Proxima Nova Medium"/>
              </a:rPr>
              <a:t>septentrione</a:t>
            </a:r>
            <a:r>
              <a:rPr lang="en-US" sz="2321" spc="-87" dirty="0">
                <a:latin typeface="Proxima Nova Medium"/>
                <a:cs typeface="Proxima Nova Medium"/>
              </a:rPr>
              <a:t>,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occurent</a:t>
            </a:r>
            <a:r>
              <a:rPr lang="en-US" sz="2321" dirty="0">
                <a:latin typeface="Proxima Nova Medium"/>
                <a:cs typeface="Proxima Nova Medium"/>
              </a:rPr>
              <a:t> d </a:t>
            </a:r>
            <a:r>
              <a:rPr lang="en-US" sz="2321" spc="-73" dirty="0" err="1">
                <a:latin typeface="Proxima Nova Medium"/>
                <a:cs typeface="Proxima Nova Medium"/>
              </a:rPr>
              <a:t>posteritati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87" dirty="0" err="1">
                <a:latin typeface="Proxima Nova Medium"/>
                <a:cs typeface="Proxima Nova Medium"/>
              </a:rPr>
              <a:t>mercenarius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29" dirty="0">
                <a:latin typeface="Proxima Nova Medium"/>
                <a:cs typeface="Proxima Nova Medium"/>
              </a:rPr>
              <a:t>in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58" dirty="0" err="1">
                <a:latin typeface="Proxima Nova Medium"/>
                <a:cs typeface="Proxima Nova Medium"/>
              </a:rPr>
              <a:t>est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73" dirty="0" err="1">
                <a:latin typeface="Proxima Nova Medium"/>
                <a:cs typeface="Proxima Nova Medium"/>
              </a:rPr>
              <a:t>arcui</a:t>
            </a:r>
            <a:r>
              <a:rPr lang="en-US" sz="2321" dirty="0">
                <a:latin typeface="Proxima Nova Medium"/>
                <a:cs typeface="Proxima Nova Medium"/>
              </a:rPr>
              <a:t> </a:t>
            </a:r>
            <a:r>
              <a:rPr lang="en-US" sz="2321" spc="-29" dirty="0" err="1">
                <a:latin typeface="Proxima Nova Medium"/>
                <a:cs typeface="Proxima Nova Medium"/>
              </a:rPr>
              <a:t>potenti</a:t>
            </a:r>
            <a:r>
              <a:rPr lang="en-US" sz="2321" spc="-29" dirty="0">
                <a:latin typeface="Proxima Nova Medium"/>
                <a:cs typeface="Proxima Nova Medium"/>
              </a:rPr>
              <a:t>.</a:t>
            </a:r>
            <a:endParaRPr lang="en-US" sz="2321" dirty="0">
              <a:latin typeface="Proxima Nova Medium"/>
              <a:cs typeface="Proxima Nova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929" y="12268200"/>
            <a:ext cx="5371236" cy="7589087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algn="just">
              <a:spcBef>
                <a:spcPts val="290"/>
              </a:spcBef>
            </a:pPr>
            <a:r>
              <a:rPr lang="en-US" sz="2612" b="1" spc="-58" dirty="0" err="1">
                <a:latin typeface="Proxima Nova Semibold"/>
                <a:cs typeface="Proxima Nova Semibold"/>
              </a:rPr>
              <a:t>Nostio</a:t>
            </a:r>
            <a:r>
              <a:rPr lang="en-US" sz="2612" b="1" spc="-29" dirty="0">
                <a:latin typeface="Proxima Nova Semibold"/>
                <a:cs typeface="Proxima Nova Semibold"/>
              </a:rPr>
              <a:t> </a:t>
            </a:r>
            <a:r>
              <a:rPr lang="en-US" sz="2612" b="1" spc="-73" dirty="0" err="1">
                <a:latin typeface="Proxima Nova Semibold"/>
                <a:cs typeface="Proxima Nova Semibold"/>
              </a:rPr>
              <a:t>dolorporepe</a:t>
            </a:r>
            <a:r>
              <a:rPr lang="en-US" sz="2612" b="1" dirty="0">
                <a:latin typeface="Proxima Nova Semibold"/>
                <a:cs typeface="Proxima Nova Semibold"/>
              </a:rPr>
              <a:t> </a:t>
            </a:r>
            <a:r>
              <a:rPr lang="en-US" sz="2612" b="1" spc="-73" dirty="0" err="1">
                <a:latin typeface="Proxima Nova Semibold"/>
                <a:cs typeface="Proxima Nova Semibold"/>
              </a:rPr>
              <a:t>nimagnit</a:t>
            </a:r>
            <a:r>
              <a:rPr lang="en-US" sz="2612" b="1" dirty="0">
                <a:latin typeface="Proxima Nova Semibold"/>
                <a:cs typeface="Proxima Nova Semibold"/>
              </a:rPr>
              <a:t> </a:t>
            </a:r>
            <a:r>
              <a:rPr lang="en-US" sz="2612" b="1" spc="-58" dirty="0" err="1">
                <a:latin typeface="Proxima Nova Semibold"/>
                <a:cs typeface="Proxima Nova Semibold"/>
              </a:rPr>
              <a:t>occu</a:t>
            </a:r>
            <a:endParaRPr lang="en-US" sz="2612" dirty="0">
              <a:latin typeface="Proxima Nova Semibold"/>
              <a:cs typeface="Proxima Nova Semibold"/>
            </a:endParaRPr>
          </a:p>
          <a:p>
            <a:pPr marL="36853" algn="just">
              <a:spcBef>
                <a:spcPts val="290"/>
              </a:spcBef>
            </a:pPr>
            <a:r>
              <a:rPr sz="2612" b="1" spc="-87" dirty="0" err="1">
                <a:latin typeface="Proxima Nova Semibold"/>
                <a:cs typeface="Proxima Nova Semibold"/>
              </a:rPr>
              <a:t>accuptatem</a:t>
            </a:r>
            <a:r>
              <a:rPr sz="2612" b="1" spc="102" dirty="0">
                <a:latin typeface="Proxima Nova Semibold"/>
                <a:cs typeface="Proxima Nova Semibold"/>
              </a:rPr>
              <a:t> </a:t>
            </a:r>
            <a:r>
              <a:rPr sz="2612" b="1" spc="-87" dirty="0">
                <a:latin typeface="Proxima Nova Semibold"/>
                <a:cs typeface="Proxima Nova Semibold"/>
              </a:rPr>
              <a:t>delluptate</a:t>
            </a:r>
            <a:r>
              <a:rPr sz="2612" b="1" spc="102" dirty="0">
                <a:latin typeface="Proxima Nova Semibold"/>
                <a:cs typeface="Proxima Nova Semibold"/>
              </a:rPr>
              <a:t> </a:t>
            </a:r>
            <a:r>
              <a:rPr sz="2612" b="1" spc="-58" dirty="0">
                <a:latin typeface="Proxima Nova Semibold"/>
                <a:cs typeface="Proxima Nova Semibold"/>
              </a:rPr>
              <a:t>nier</a:t>
            </a:r>
            <a:endParaRPr sz="2612" dirty="0">
              <a:latin typeface="Proxima Nova Semibold"/>
              <a:cs typeface="Proxima Nova Semibold"/>
            </a:endParaRPr>
          </a:p>
          <a:p>
            <a:pPr>
              <a:spcBef>
                <a:spcPts val="131"/>
              </a:spcBef>
            </a:pPr>
            <a:endParaRPr sz="2612" dirty="0">
              <a:latin typeface="Proxima Nova Semibold"/>
              <a:cs typeface="Proxima Nova Semibold"/>
            </a:endParaRPr>
          </a:p>
          <a:p>
            <a:pPr marL="36853" marR="14741" algn="just">
              <a:lnSpc>
                <a:spcPts val="2728"/>
              </a:lnSpc>
            </a:pPr>
            <a:r>
              <a:rPr sz="2321" spc="-29" dirty="0">
                <a:latin typeface="Proxima Nova"/>
                <a:cs typeface="Proxima Nova"/>
              </a:rPr>
              <a:t>Ras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alissiter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moser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debitatur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aborum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eum</a:t>
            </a:r>
            <a:r>
              <a:rPr sz="2321" dirty="0">
                <a:latin typeface="Proxima Nova"/>
                <a:cs typeface="Proxima Nova"/>
              </a:rPr>
              <a:t> eaquo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blite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velit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fugiaer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eriatis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maxim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nis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moluptatemeciet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istiossi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116" dirty="0">
                <a:latin typeface="Proxima Nova"/>
                <a:cs typeface="Proxima Nova"/>
              </a:rPr>
              <a:t>utempor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eproreiciis </a:t>
            </a:r>
            <a:r>
              <a:rPr sz="2321" spc="-58" dirty="0">
                <a:latin typeface="Proxima Nova"/>
                <a:cs typeface="Proxima Nova"/>
              </a:rPr>
              <a:t>perunt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la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plabott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Igentia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ecuptur,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qui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occus </a:t>
            </a:r>
            <a:r>
              <a:rPr sz="2321" dirty="0">
                <a:latin typeface="Proxima Nova"/>
                <a:cs typeface="Proxima Nova"/>
              </a:rPr>
              <a:t>maios</a:t>
            </a:r>
            <a:r>
              <a:rPr sz="2321" spc="72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maximagnimil</a:t>
            </a:r>
            <a:r>
              <a:rPr sz="2321" spc="737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erfereperis</a:t>
            </a:r>
            <a:r>
              <a:rPr sz="2321" spc="72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atibus </a:t>
            </a:r>
            <a:r>
              <a:rPr sz="2321" dirty="0">
                <a:latin typeface="Proxima Nova"/>
                <a:cs typeface="Proxima Nova"/>
              </a:rPr>
              <a:t>doles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magnis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audit</a:t>
            </a:r>
            <a:endParaRPr sz="2321" dirty="0">
              <a:latin typeface="Proxima Nova"/>
              <a:cs typeface="Proxima Nova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"/>
              <a:cs typeface="Proxima Nova"/>
            </a:endParaRPr>
          </a:p>
          <a:p>
            <a:pPr marL="36853" marR="22112" algn="just">
              <a:lnSpc>
                <a:spcPts val="2728"/>
              </a:lnSpc>
            </a:pPr>
            <a:r>
              <a:rPr sz="2321" spc="-87" dirty="0">
                <a:latin typeface="Proxima Nova"/>
                <a:cs typeface="Proxima Nova"/>
              </a:rPr>
              <a:t>Sequibus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maximusa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imusdae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andipi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aliquos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tiatem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harum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hita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dollamet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omnit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ut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am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rae</a:t>
            </a:r>
            <a:r>
              <a:rPr sz="2321" spc="-29" dirty="0">
                <a:latin typeface="Proxima Nova"/>
                <a:cs typeface="Proxima Nova"/>
              </a:rPr>
              <a:t> pre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officiet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acearchilla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quid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qui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odit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idunto </a:t>
            </a:r>
            <a:r>
              <a:rPr sz="2321" dirty="0">
                <a:latin typeface="Proxima Nova"/>
                <a:cs typeface="Proxima Nova"/>
              </a:rPr>
              <a:t>volo</a:t>
            </a:r>
            <a:r>
              <a:rPr sz="2321" spc="-87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volorehenia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doloren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imusdae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voloris </a:t>
            </a:r>
            <a:r>
              <a:rPr sz="2321" dirty="0">
                <a:latin typeface="Proxima Nova"/>
                <a:cs typeface="Proxima Nova"/>
              </a:rPr>
              <a:t>il</a:t>
            </a:r>
            <a:r>
              <a:rPr sz="2321" spc="16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maiosan</a:t>
            </a:r>
            <a:r>
              <a:rPr sz="2321" spc="16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ihilitati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blant</a:t>
            </a:r>
            <a:r>
              <a:rPr sz="2321" spc="16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nonsed</a:t>
            </a:r>
            <a:r>
              <a:rPr sz="2321" spc="16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eum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ium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facerumquosa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nus,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atem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exceste</a:t>
            </a:r>
            <a:r>
              <a:rPr sz="2321" spc="-29" dirty="0">
                <a:latin typeface="Proxima Nova"/>
                <a:cs typeface="Proxima Nova"/>
              </a:rPr>
              <a:t> mporerio </a:t>
            </a:r>
            <a:r>
              <a:rPr sz="2321" spc="-58" dirty="0">
                <a:latin typeface="Proxima Nova"/>
                <a:cs typeface="Proxima Nova"/>
              </a:rPr>
              <a:t>blate aerspiet id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quod mint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int qui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aditiorae </a:t>
            </a:r>
            <a:r>
              <a:rPr sz="2321" dirty="0">
                <a:latin typeface="Proxima Nova"/>
                <a:cs typeface="Proxima Nova"/>
              </a:rPr>
              <a:t>nem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dunt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labore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od</a:t>
            </a:r>
            <a:r>
              <a:rPr sz="2321" spc="18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eat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Igentia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mendae acculparci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reror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andipis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moluptat </a:t>
            </a:r>
            <a:r>
              <a:rPr sz="2321" dirty="0">
                <a:latin typeface="Proxima Nova"/>
                <a:cs typeface="Proxima Nova"/>
              </a:rPr>
              <a:t>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endia </a:t>
            </a:r>
            <a:r>
              <a:rPr sz="2321" spc="-116" dirty="0">
                <a:latin typeface="Proxima Nova"/>
                <a:cs typeface="Proxima Nova"/>
              </a:rPr>
              <a:t>venisquaeria</a:t>
            </a:r>
            <a:r>
              <a:rPr sz="2321" spc="44" dirty="0">
                <a:latin typeface="Proxima Nova"/>
                <a:cs typeface="Proxima Nova"/>
              </a:rPr>
              <a:t> </a:t>
            </a:r>
            <a:r>
              <a:rPr sz="2321" spc="-160" dirty="0">
                <a:latin typeface="Proxima Nova"/>
                <a:cs typeface="Proxima Nova"/>
              </a:rPr>
              <a:t>non</a:t>
            </a:r>
            <a:r>
              <a:rPr sz="2321" spc="44" dirty="0">
                <a:latin typeface="Proxima Nova"/>
                <a:cs typeface="Proxima Nova"/>
              </a:rPr>
              <a:t> </a:t>
            </a:r>
            <a:r>
              <a:rPr sz="2321" spc="-131" dirty="0">
                <a:latin typeface="Proxima Nova"/>
                <a:cs typeface="Proxima Nova"/>
              </a:rPr>
              <a:t>pribeat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131" dirty="0">
                <a:latin typeface="Proxima Nova"/>
                <a:cs typeface="Proxima Nova"/>
              </a:rPr>
              <a:t>maximus</a:t>
            </a:r>
            <a:r>
              <a:rPr sz="2321" spc="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sectotada</a:t>
            </a:r>
            <a:r>
              <a:rPr sz="2321" spc="-29" dirty="0">
                <a:latin typeface="Proxima Nova"/>
                <a:cs typeface="Proxima Nova"/>
              </a:rPr>
              <a:t> voluptatur, </a:t>
            </a:r>
            <a:r>
              <a:rPr sz="2321" dirty="0">
                <a:latin typeface="Proxima Nova"/>
                <a:cs typeface="Proxima Nova"/>
              </a:rPr>
              <a:t>comnuatio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optati</a:t>
            </a:r>
            <a:r>
              <a:rPr sz="2321" spc="-29" dirty="0">
                <a:latin typeface="Proxima Nova"/>
                <a:cs typeface="Proxima Nova"/>
              </a:rPr>
              <a:t> tempor.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69723" y="18832951"/>
            <a:ext cx="6517346" cy="1092704"/>
          </a:xfrm>
          <a:prstGeom prst="rect">
            <a:avLst/>
          </a:prstGeom>
        </p:spPr>
        <p:txBody>
          <a:bodyPr vert="horz" wrap="square" lIns="0" tIns="53436" rIns="0" bIns="0" rtlCol="0">
            <a:spAutoFit/>
          </a:bodyPr>
          <a:lstStyle/>
          <a:p>
            <a:pPr marL="36853" marR="14741" algn="just">
              <a:lnSpc>
                <a:spcPts val="2728"/>
              </a:lnSpc>
              <a:spcBef>
                <a:spcPts val="421"/>
              </a:spcBef>
            </a:pPr>
            <a:r>
              <a:rPr sz="2321" dirty="0">
                <a:latin typeface="Proxima Nova Medium"/>
                <a:cs typeface="Proxima Nova Medium"/>
              </a:rPr>
              <a:t>Rum</a:t>
            </a:r>
            <a:r>
              <a:rPr sz="2321" spc="406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facculparum</a:t>
            </a:r>
            <a:r>
              <a:rPr sz="2321" spc="450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"/>
                <a:cs typeface="Proxima Nova"/>
              </a:rPr>
              <a:t>ad</a:t>
            </a:r>
            <a:r>
              <a:rPr sz="2321" spc="49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eossum</a:t>
            </a:r>
            <a:r>
              <a:rPr sz="2321" spc="47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sed</a:t>
            </a:r>
            <a:r>
              <a:rPr sz="2321" spc="49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auditatquam </a:t>
            </a:r>
            <a:r>
              <a:rPr sz="2321" dirty="0">
                <a:latin typeface="Proxima Nova"/>
                <a:cs typeface="Proxima Nova"/>
              </a:rPr>
              <a:t>Natemoloreius</a:t>
            </a:r>
            <a:r>
              <a:rPr sz="2321" spc="50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eumquia</a:t>
            </a:r>
            <a:r>
              <a:rPr sz="2321" spc="50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tquibus</a:t>
            </a:r>
            <a:r>
              <a:rPr sz="2321" spc="522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sae</a:t>
            </a:r>
            <a:r>
              <a:rPr sz="2321" spc="50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comnis</a:t>
            </a:r>
            <a:r>
              <a:rPr sz="2321" spc="508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et,</a:t>
            </a:r>
            <a:r>
              <a:rPr sz="2321" dirty="0">
                <a:latin typeface="Proxima Nova"/>
                <a:cs typeface="Proxima Nova"/>
              </a:rPr>
              <a:t> quaspel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iciustia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con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corumque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69932" y="12015028"/>
            <a:ext cx="5408089" cy="43918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2612" spc="-58" dirty="0">
                <a:latin typeface="Proxima Nova Medium"/>
                <a:cs typeface="Proxima Nova Medium"/>
              </a:rPr>
              <a:t>Aspere </a:t>
            </a:r>
            <a:r>
              <a:rPr sz="2612" spc="-73" dirty="0">
                <a:latin typeface="Proxima Nova Medium"/>
                <a:cs typeface="Proxima Nova Medium"/>
              </a:rPr>
              <a:t>soluptas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73" dirty="0">
                <a:latin typeface="Proxima Nova Medium"/>
                <a:cs typeface="Proxima Nova Medium"/>
              </a:rPr>
              <a:t>volestis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58" dirty="0">
                <a:latin typeface="Proxima Nova Medium"/>
                <a:cs typeface="Proxima Nova Medium"/>
              </a:rPr>
              <a:t>evelen</a:t>
            </a:r>
            <a:r>
              <a:rPr sz="2612" spc="-44" dirty="0">
                <a:latin typeface="Proxima Nova Medium"/>
                <a:cs typeface="Proxima Nova Medium"/>
              </a:rPr>
              <a:t> </a:t>
            </a:r>
            <a:r>
              <a:rPr sz="2612" spc="-29" dirty="0">
                <a:latin typeface="Proxima Nova Medium"/>
                <a:cs typeface="Proxima Nova Medium"/>
              </a:rPr>
              <a:t>nuscit</a:t>
            </a:r>
            <a:endParaRPr sz="2612" dirty="0">
              <a:latin typeface="Proxima Nova Medium"/>
              <a:cs typeface="Proxima Nova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35571" y="12929446"/>
            <a:ext cx="3453069" cy="2525072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algn="just">
              <a:lnSpc>
                <a:spcPts val="3076"/>
              </a:lnSpc>
              <a:spcBef>
                <a:spcPts val="290"/>
              </a:spcBef>
            </a:pPr>
            <a:r>
              <a:rPr sz="2612" b="1" spc="-73" dirty="0">
                <a:latin typeface="Proxima Nova Semibold"/>
                <a:cs typeface="Proxima Nova Semibold"/>
              </a:rPr>
              <a:t>Nate</a:t>
            </a:r>
            <a:r>
              <a:rPr sz="2612" b="1" spc="-58" dirty="0">
                <a:latin typeface="Proxima Nova Semibold"/>
                <a:cs typeface="Proxima Nova Semibold"/>
              </a:rPr>
              <a:t> </a:t>
            </a:r>
            <a:r>
              <a:rPr sz="2612" b="1" spc="-29" dirty="0">
                <a:latin typeface="Proxima Nova Semibold"/>
                <a:cs typeface="Proxima Nova Semibold"/>
              </a:rPr>
              <a:t>perum</a:t>
            </a:r>
            <a:endParaRPr sz="2612" dirty="0">
              <a:latin typeface="Proxima Nova Semibold"/>
              <a:cs typeface="Proxima Nova Semibold"/>
            </a:endParaRPr>
          </a:p>
          <a:p>
            <a:pPr marL="36853" marR="18426" algn="just">
              <a:lnSpc>
                <a:spcPts val="2728"/>
              </a:lnSpc>
              <a:spcBef>
                <a:spcPts val="73"/>
              </a:spcBef>
            </a:pPr>
            <a:r>
              <a:rPr sz="2321" spc="-189" dirty="0">
                <a:latin typeface="Proxima Nova"/>
                <a:cs typeface="Proxima Nova"/>
              </a:rPr>
              <a:t>Aberd</a:t>
            </a:r>
            <a:r>
              <a:rPr sz="2321" spc="44" dirty="0">
                <a:latin typeface="Proxima Nova"/>
                <a:cs typeface="Proxima Nova"/>
              </a:rPr>
              <a:t> </a:t>
            </a:r>
            <a:r>
              <a:rPr sz="2321" spc="-174" dirty="0">
                <a:latin typeface="Proxima Nova"/>
                <a:cs typeface="Proxima Nova"/>
              </a:rPr>
              <a:t>inter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160" dirty="0">
                <a:latin typeface="Proxima Nova"/>
                <a:cs typeface="Proxima Nova"/>
              </a:rPr>
              <a:t>pratese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rorenimin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cuillanis</a:t>
            </a:r>
            <a:r>
              <a:rPr sz="2321" spc="87" dirty="0">
                <a:latin typeface="Proxima Nova"/>
                <a:cs typeface="Proxima Nova"/>
              </a:rPr>
              <a:t> </a:t>
            </a:r>
            <a:r>
              <a:rPr sz="2321" spc="-145" dirty="0">
                <a:latin typeface="Proxima Nova"/>
                <a:cs typeface="Proxima Nova"/>
              </a:rPr>
              <a:t>sit</a:t>
            </a:r>
            <a:r>
              <a:rPr sz="2321" spc="87" dirty="0">
                <a:latin typeface="Proxima Nova"/>
                <a:cs typeface="Proxima Nova"/>
              </a:rPr>
              <a:t> </a:t>
            </a:r>
            <a:r>
              <a:rPr sz="2321" spc="-116" dirty="0">
                <a:latin typeface="Proxima Nova"/>
                <a:cs typeface="Proxima Nova"/>
              </a:rPr>
              <a:t>frcomniaerum</a:t>
            </a:r>
            <a:r>
              <a:rPr sz="2321" spc="87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do</a:t>
            </a:r>
            <a:r>
              <a:rPr sz="2321" dirty="0">
                <a:latin typeface="Proxima Nova"/>
                <a:cs typeface="Proxima Nova"/>
              </a:rPr>
              <a:t> luptiliure </a:t>
            </a:r>
            <a:r>
              <a:rPr sz="2321" spc="-29" dirty="0">
                <a:latin typeface="Proxima Nova"/>
                <a:cs typeface="Proxima Nova"/>
              </a:rPr>
              <a:t>virloluptira</a:t>
            </a:r>
            <a:endParaRPr sz="2321" dirty="0">
              <a:latin typeface="Proxima Nova"/>
              <a:cs typeface="Proxima Nova"/>
            </a:endParaRPr>
          </a:p>
          <a:p>
            <a:pPr marL="36853" marR="14741" algn="just">
              <a:lnSpc>
                <a:spcPts val="2728"/>
              </a:lnSpc>
            </a:pPr>
            <a:r>
              <a:rPr sz="2321" spc="-145" dirty="0">
                <a:latin typeface="Proxima Nova"/>
                <a:cs typeface="Proxima Nova"/>
              </a:rPr>
              <a:t>tist</a:t>
            </a:r>
            <a:r>
              <a:rPr sz="2321" spc="44" dirty="0">
                <a:latin typeface="Proxima Nova"/>
                <a:cs typeface="Proxima Nova"/>
              </a:rPr>
              <a:t> </a:t>
            </a:r>
            <a:r>
              <a:rPr sz="2321" spc="-116" dirty="0">
                <a:latin typeface="Proxima Nova"/>
                <a:cs typeface="Proxima Nova"/>
              </a:rPr>
              <a:t>apictor</a:t>
            </a:r>
            <a:r>
              <a:rPr sz="2321" spc="44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inciumq</a:t>
            </a:r>
            <a:r>
              <a:rPr sz="2321" spc="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facipsant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131" dirty="0">
                <a:latin typeface="Proxima Nova"/>
                <a:cs typeface="Proxima Nova"/>
              </a:rPr>
              <a:t>Ut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latur?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Uciam,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cuptatatiori</a:t>
            </a:r>
            <a:r>
              <a:rPr sz="2321" dirty="0">
                <a:latin typeface="Proxima Nova"/>
                <a:cs typeface="Proxima Nova"/>
              </a:rPr>
              <a:t> repe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simil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et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83413" y="13704940"/>
            <a:ext cx="1122155" cy="70707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353" b="1" spc="-102" dirty="0">
                <a:latin typeface="Proxima Nova"/>
                <a:cs typeface="Proxima Nova"/>
              </a:rPr>
              <a:t>50%</a:t>
            </a:r>
            <a:endParaRPr sz="4353">
              <a:latin typeface="Proxima Nova"/>
              <a:cs typeface="Proxima Nov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35656" y="15898077"/>
            <a:ext cx="3456754" cy="2525072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lnSpc>
                <a:spcPts val="3076"/>
              </a:lnSpc>
              <a:spcBef>
                <a:spcPts val="290"/>
              </a:spcBef>
            </a:pPr>
            <a:r>
              <a:rPr sz="2612" b="1" spc="-29" dirty="0">
                <a:latin typeface="Proxima Nova Semibold"/>
                <a:cs typeface="Proxima Nova Semibold"/>
              </a:rPr>
              <a:t>Nonsed</a:t>
            </a:r>
            <a:endParaRPr sz="2612" dirty="0">
              <a:latin typeface="Proxima Nova Semibold"/>
              <a:cs typeface="Proxima Nova Semibold"/>
            </a:endParaRPr>
          </a:p>
          <a:p>
            <a:pPr marL="36853" marR="14741">
              <a:lnSpc>
                <a:spcPts val="2728"/>
              </a:lnSpc>
              <a:spcBef>
                <a:spcPts val="73"/>
              </a:spcBef>
            </a:pPr>
            <a:r>
              <a:rPr sz="2321" spc="-58" dirty="0">
                <a:latin typeface="Proxima Nova"/>
                <a:cs typeface="Proxima Nova"/>
              </a:rPr>
              <a:t>Porerae</a:t>
            </a:r>
            <a:r>
              <a:rPr sz="2321" spc="-29" dirty="0">
                <a:latin typeface="Proxima Nova"/>
                <a:cs typeface="Proxima Nova"/>
              </a:rPr>
              <a:t> volestrum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si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deroil </a:t>
            </a:r>
            <a:r>
              <a:rPr sz="2321" dirty="0">
                <a:latin typeface="Proxima Nova"/>
                <a:cs typeface="Proxima Nova"/>
              </a:rPr>
              <a:t>odis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everunds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qrundam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or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cuill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comnihillest</a:t>
            </a:r>
            <a:r>
              <a:rPr sz="2321" spc="87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resciis </a:t>
            </a:r>
            <a:r>
              <a:rPr sz="2321" dirty="0">
                <a:latin typeface="Proxima Nova"/>
                <a:cs typeface="Proxima Nova"/>
              </a:rPr>
              <a:t>nist</a:t>
            </a:r>
            <a:r>
              <a:rPr sz="2321" spc="-87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</a:t>
            </a:r>
            <a:r>
              <a:rPr sz="2321" spc="-87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bus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volentaibus</a:t>
            </a:r>
            <a:r>
              <a:rPr sz="2321" spc="-87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Im</a:t>
            </a:r>
            <a:r>
              <a:rPr sz="2321" dirty="0">
                <a:latin typeface="Proxima Nova"/>
                <a:cs typeface="Proxima Nova"/>
              </a:rPr>
              <a:t> fugias</a:t>
            </a:r>
            <a:r>
              <a:rPr sz="2321" spc="18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adipis</a:t>
            </a:r>
            <a:r>
              <a:rPr sz="2321" spc="18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</a:t>
            </a:r>
            <a:r>
              <a:rPr sz="2321" spc="189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dolentiis </a:t>
            </a:r>
            <a:r>
              <a:rPr sz="2321" dirty="0">
                <a:latin typeface="Proxima Nova"/>
                <a:cs typeface="Proxima Nova"/>
              </a:rPr>
              <a:t>estiis volum, none </a:t>
            </a:r>
            <a:r>
              <a:rPr sz="2321" spc="-29" dirty="0">
                <a:latin typeface="Proxima Nova"/>
                <a:cs typeface="Proxima Nova"/>
              </a:rPr>
              <a:t>massa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92450" y="16688507"/>
            <a:ext cx="1079775" cy="70707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353" b="1" spc="-102" dirty="0">
                <a:latin typeface="Proxima Nova"/>
                <a:cs typeface="Proxima Nova"/>
              </a:rPr>
              <a:t>67%</a:t>
            </a:r>
            <a:endParaRPr sz="4353">
              <a:latin typeface="Proxima Nova"/>
              <a:cs typeface="Proxima Nov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78081" y="2088212"/>
            <a:ext cx="5743445" cy="788019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2612" b="1" spc="-73" dirty="0" err="1">
                <a:latin typeface="Proxima Nova Semibold"/>
                <a:cs typeface="Proxima Nova Semibold"/>
              </a:rPr>
              <a:t>Moluptur</a:t>
            </a:r>
            <a:r>
              <a:rPr lang="en-US" sz="2612" b="1" spc="-15" dirty="0">
                <a:latin typeface="Proxima Nova Semibold"/>
                <a:cs typeface="Proxima Nova Semibold"/>
              </a:rPr>
              <a:t> </a:t>
            </a:r>
            <a:r>
              <a:rPr lang="en-US" sz="2612" b="1" spc="-73" dirty="0" err="1">
                <a:latin typeface="Proxima Nova Semibold"/>
                <a:cs typeface="Proxima Nova Semibold"/>
              </a:rPr>
              <a:t>eicimax</a:t>
            </a:r>
            <a:r>
              <a:rPr lang="en-US" sz="2612" b="1" dirty="0">
                <a:latin typeface="Proxima Nova Semibold"/>
                <a:cs typeface="Proxima Nova Semibold"/>
              </a:rPr>
              <a:t> </a:t>
            </a:r>
            <a:r>
              <a:rPr lang="en-US" sz="2612" b="1" spc="-73" dirty="0" err="1">
                <a:latin typeface="Proxima Nova Semibold"/>
                <a:cs typeface="Proxima Nova Semibold"/>
              </a:rPr>
              <a:t>imiliatur</a:t>
            </a:r>
            <a:r>
              <a:rPr lang="en-US" sz="2612" b="1" dirty="0">
                <a:latin typeface="Proxima Nova Semibold"/>
                <a:cs typeface="Proxima Nova Semibold"/>
              </a:rPr>
              <a:t> </a:t>
            </a:r>
            <a:r>
              <a:rPr lang="en-US" sz="2612" b="1" spc="-58" dirty="0" err="1">
                <a:latin typeface="Proxima Nova Semibold"/>
                <a:cs typeface="Proxima Nova Semibold"/>
              </a:rPr>
              <a:t>autr</a:t>
            </a:r>
            <a:r>
              <a:rPr lang="en-US" sz="2612" b="1" spc="-15" dirty="0">
                <a:latin typeface="Proxima Nova Semibold"/>
                <a:cs typeface="Proxima Nova Semibold"/>
              </a:rPr>
              <a:t> </a:t>
            </a:r>
            <a:r>
              <a:rPr lang="en-US" sz="2612" b="1" spc="-29" dirty="0" err="1">
                <a:latin typeface="Proxima Nova Semibold"/>
                <a:cs typeface="Proxima Nova Semibold"/>
              </a:rPr>
              <a:t>quiscii</a:t>
            </a:r>
            <a:endParaRPr lang="en-US" sz="2612" dirty="0">
              <a:latin typeface="Proxima Nova Semibold"/>
              <a:cs typeface="Proxima Nova Semibold"/>
            </a:endParaRPr>
          </a:p>
          <a:p>
            <a:pPr marL="36853">
              <a:spcBef>
                <a:spcPts val="290"/>
              </a:spcBef>
            </a:pPr>
            <a:r>
              <a:rPr sz="2612" b="1" spc="-73" dirty="0" err="1">
                <a:latin typeface="Proxima Nova Semibold"/>
                <a:cs typeface="Proxima Nova Semibold"/>
              </a:rPr>
              <a:t>strupta</a:t>
            </a:r>
            <a:r>
              <a:rPr sz="2612" b="1" spc="-73" dirty="0">
                <a:latin typeface="Proxima Nova Semibold"/>
                <a:cs typeface="Proxima Nova Semibold"/>
              </a:rPr>
              <a:t> nusci</a:t>
            </a:r>
            <a:r>
              <a:rPr sz="2612" b="1" spc="-58" dirty="0">
                <a:latin typeface="Proxima Nova Semibold"/>
                <a:cs typeface="Proxima Nova Semibold"/>
              </a:rPr>
              <a:t> iur</a:t>
            </a:r>
            <a:r>
              <a:rPr sz="2612" b="1" spc="-73" dirty="0">
                <a:latin typeface="Proxima Nova Semibold"/>
                <a:cs typeface="Proxima Nova Semibold"/>
              </a:rPr>
              <a:t> </a:t>
            </a:r>
            <a:r>
              <a:rPr sz="2612" b="1" spc="-29" dirty="0">
                <a:latin typeface="Proxima Nova Semibold"/>
                <a:cs typeface="Proxima Nova Semibold"/>
              </a:rPr>
              <a:t>si</a:t>
            </a:r>
            <a:r>
              <a:rPr sz="2612" b="1" spc="-58" dirty="0">
                <a:latin typeface="Proxima Nova Semibold"/>
                <a:cs typeface="Proxima Nova Semibold"/>
              </a:rPr>
              <a:t> </a:t>
            </a:r>
            <a:r>
              <a:rPr sz="2612" b="1" spc="-29" dirty="0">
                <a:latin typeface="Proxima Nova Semibold"/>
                <a:cs typeface="Proxima Nova Semibold"/>
              </a:rPr>
              <a:t>iligendicias</a:t>
            </a:r>
            <a:endParaRPr sz="2612" dirty="0">
              <a:latin typeface="Proxima Nova Semibold"/>
              <a:cs typeface="Proxima Nova Semibold"/>
            </a:endParaRPr>
          </a:p>
          <a:p>
            <a:pPr>
              <a:spcBef>
                <a:spcPts val="15"/>
              </a:spcBef>
            </a:pPr>
            <a:endParaRPr sz="2612" dirty="0">
              <a:latin typeface="Proxima Nova Semibold"/>
              <a:cs typeface="Proxima Nova Semibold"/>
            </a:endParaRPr>
          </a:p>
          <a:p>
            <a:pPr marL="534366" marR="20269" indent="-497514">
              <a:lnSpc>
                <a:spcPts val="2728"/>
              </a:lnSpc>
              <a:buClr>
                <a:srgbClr val="1F3C7B"/>
              </a:buClr>
              <a:buFont typeface="System Font Regular"/>
              <a:buChar char="■"/>
              <a:tabLst>
                <a:tab pos="193478" algn="l"/>
              </a:tabLst>
            </a:pPr>
            <a:r>
              <a:rPr lang="en-US" sz="2321" spc="-58" dirty="0">
                <a:latin typeface="Proxima Nova"/>
                <a:cs typeface="Proxima Nova"/>
              </a:rPr>
              <a:t>Changes</a:t>
            </a:r>
            <a:r>
              <a:rPr lang="en-US" sz="2321" spc="-73" dirty="0">
                <a:latin typeface="Proxima Nova"/>
                <a:cs typeface="Proxima Nova"/>
              </a:rPr>
              <a:t> observed</a:t>
            </a:r>
            <a:r>
              <a:rPr lang="en-US" sz="2321" spc="-58" dirty="0">
                <a:latin typeface="Proxima Nova"/>
                <a:cs typeface="Proxima Nova"/>
              </a:rPr>
              <a:t> </a:t>
            </a:r>
            <a:r>
              <a:rPr lang="en-US" sz="2321" spc="-29" dirty="0">
                <a:latin typeface="Proxima Nova"/>
                <a:cs typeface="Proxima Nova"/>
              </a:rPr>
              <a:t>in</a:t>
            </a:r>
            <a:r>
              <a:rPr lang="en-US" sz="2321" spc="-58" dirty="0">
                <a:latin typeface="Proxima Nova"/>
                <a:cs typeface="Proxima Nova"/>
              </a:rPr>
              <a:t> </a:t>
            </a:r>
            <a:r>
              <a:rPr lang="en-US" sz="2321" spc="-73" dirty="0">
                <a:latin typeface="Proxima Nova"/>
                <a:cs typeface="Proxima Nova"/>
              </a:rPr>
              <a:t>participants’ </a:t>
            </a:r>
            <a:r>
              <a:rPr lang="en-US" sz="2321" spc="-58" dirty="0">
                <a:latin typeface="Proxima Nova"/>
                <a:cs typeface="Proxima Nova"/>
              </a:rPr>
              <a:t>iron </a:t>
            </a:r>
            <a:r>
              <a:rPr lang="en-US" sz="2321" spc="-29" dirty="0">
                <a:latin typeface="Proxima Nova"/>
                <a:cs typeface="Proxima Nova"/>
              </a:rPr>
              <a:t>levels </a:t>
            </a:r>
            <a:r>
              <a:rPr lang="en-US" sz="2321" dirty="0">
                <a:latin typeface="Proxima Nova"/>
                <a:cs typeface="Proxima Nova"/>
              </a:rPr>
              <a:t>overall</a:t>
            </a:r>
            <a:r>
              <a:rPr lang="en-US" sz="2321" spc="-15" dirty="0">
                <a:latin typeface="Proxima Nova"/>
                <a:cs typeface="Proxima Nova"/>
              </a:rPr>
              <a:t> </a:t>
            </a:r>
            <a:r>
              <a:rPr lang="en-US" sz="2321" dirty="0">
                <a:latin typeface="Proxima Nova"/>
                <a:cs typeface="Proxima Nova"/>
              </a:rPr>
              <a:t>health</a:t>
            </a:r>
            <a:r>
              <a:rPr lang="en-US" sz="2321" spc="-15" dirty="0">
                <a:latin typeface="Proxima Nova"/>
                <a:cs typeface="Proxima Nova"/>
              </a:rPr>
              <a:t> </a:t>
            </a:r>
            <a:r>
              <a:rPr lang="en-US" sz="2321" dirty="0">
                <a:latin typeface="Proxima Nova"/>
                <a:cs typeface="Proxima Nova"/>
              </a:rPr>
              <a:t>after</a:t>
            </a:r>
            <a:r>
              <a:rPr lang="en-US" sz="2321" spc="-15" dirty="0">
                <a:latin typeface="Proxima Nova"/>
                <a:cs typeface="Proxima Nova"/>
              </a:rPr>
              <a:t> </a:t>
            </a:r>
            <a:r>
              <a:rPr lang="en-US" sz="2321" dirty="0">
                <a:latin typeface="Proxima Nova"/>
                <a:cs typeface="Proxima Nova"/>
              </a:rPr>
              <a:t>the</a:t>
            </a:r>
            <a:r>
              <a:rPr lang="en-US" sz="2321" spc="-15" dirty="0">
                <a:latin typeface="Proxima Nova"/>
                <a:cs typeface="Proxima Nova"/>
              </a:rPr>
              <a:t> </a:t>
            </a:r>
            <a:r>
              <a:rPr lang="en-US" sz="2321" spc="-29" dirty="0">
                <a:latin typeface="Proxima Nova"/>
                <a:cs typeface="Proxima Nova"/>
              </a:rPr>
              <a:t>intervention</a:t>
            </a:r>
          </a:p>
          <a:p>
            <a:pPr>
              <a:lnSpc>
                <a:spcPct val="100000"/>
              </a:lnSpc>
              <a:buClr>
                <a:srgbClr val="1F3C7B"/>
              </a:buClr>
            </a:pPr>
            <a:endParaRPr sz="2321" dirty="0">
              <a:latin typeface="Proxima Nova"/>
              <a:cs typeface="Proxima Nova"/>
            </a:endParaRPr>
          </a:p>
          <a:p>
            <a:pPr marL="534366" marR="23954" indent="-497514">
              <a:lnSpc>
                <a:spcPts val="2728"/>
              </a:lnSpc>
              <a:buClr>
                <a:srgbClr val="1F3C7B"/>
              </a:buClr>
              <a:buFont typeface="System Font Regular"/>
              <a:buChar char="■"/>
              <a:tabLst>
                <a:tab pos="189792" algn="l"/>
              </a:tabLst>
            </a:pPr>
            <a:r>
              <a:rPr sz="2321" spc="-87" dirty="0">
                <a:latin typeface="Proxima Nova"/>
                <a:cs typeface="Proxima Nova"/>
              </a:rPr>
              <a:t>Improvement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in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dietary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habits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and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awareness </a:t>
            </a:r>
            <a:r>
              <a:rPr sz="2321" dirty="0">
                <a:latin typeface="Proxima Nova"/>
                <a:cs typeface="Proxima Nova"/>
              </a:rPr>
              <a:t>regarding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iron-rich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foods</a:t>
            </a:r>
            <a:endParaRPr sz="2321" dirty="0">
              <a:latin typeface="Proxima Nova"/>
              <a:cs typeface="Proxima Nova"/>
            </a:endParaRPr>
          </a:p>
          <a:p>
            <a:pPr marL="534366" marR="14741" indent="-497514">
              <a:lnSpc>
                <a:spcPts val="2728"/>
              </a:lnSpc>
              <a:spcBef>
                <a:spcPts val="1915"/>
              </a:spcBef>
              <a:buClr>
                <a:srgbClr val="1F3C7B"/>
              </a:buClr>
              <a:buFont typeface="System Font Regular"/>
              <a:buChar char="■"/>
              <a:tabLst>
                <a:tab pos="245072" algn="l"/>
              </a:tabLst>
            </a:pPr>
            <a:r>
              <a:rPr sz="2321" dirty="0">
                <a:latin typeface="Proxima Nova"/>
                <a:cs typeface="Proxima Nova"/>
              </a:rPr>
              <a:t>Participant</a:t>
            </a:r>
            <a:r>
              <a:rPr sz="2321" spc="13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feedback</a:t>
            </a:r>
            <a:r>
              <a:rPr sz="2321" spc="13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and</a:t>
            </a:r>
            <a:r>
              <a:rPr sz="2321" spc="14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satisfaction</a:t>
            </a:r>
            <a:r>
              <a:rPr sz="2321" spc="13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with</a:t>
            </a:r>
            <a:r>
              <a:rPr sz="2321" dirty="0">
                <a:latin typeface="Proxima Nova"/>
                <a:cs typeface="Proxima Nova"/>
              </a:rPr>
              <a:t> the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health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education</a:t>
            </a:r>
            <a:r>
              <a:rPr sz="2321" spc="-29" dirty="0">
                <a:latin typeface="Proxima Nova"/>
                <a:cs typeface="Proxima Nova"/>
              </a:rPr>
              <a:t> program</a:t>
            </a:r>
            <a:endParaRPr lang="en-US" sz="2321" spc="-29" dirty="0">
              <a:latin typeface="Proxima Nova"/>
              <a:cs typeface="Proxima Nova"/>
            </a:endParaRPr>
          </a:p>
          <a:p>
            <a:pPr>
              <a:spcBef>
                <a:spcPts val="290"/>
              </a:spcBef>
            </a:pPr>
            <a:endParaRPr lang="en-US" sz="2321" dirty="0">
              <a:latin typeface="Proxima Nova"/>
              <a:cs typeface="Proxima Nova"/>
            </a:endParaRPr>
          </a:p>
          <a:p>
            <a:pPr marL="36853" marR="329830">
              <a:lnSpc>
                <a:spcPts val="2728"/>
              </a:lnSpc>
            </a:pPr>
            <a:r>
              <a:rPr sz="2321" spc="-29" dirty="0" err="1">
                <a:latin typeface="Proxima Nova Medium"/>
                <a:cs typeface="Proxima Nova Medium"/>
              </a:rPr>
              <a:t>Muset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-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eossum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"/>
                <a:cs typeface="Proxima Nova"/>
              </a:rPr>
              <a:t>ipsapis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dolupturi </a:t>
            </a:r>
            <a:r>
              <a:rPr sz="2321" dirty="0">
                <a:latin typeface="Proxima Nova"/>
                <a:cs typeface="Proxima Nova"/>
              </a:rPr>
              <a:t>necaborecea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arum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torrum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volenih </a:t>
            </a:r>
            <a:r>
              <a:rPr sz="2321" dirty="0">
                <a:latin typeface="Proxima Nova"/>
                <a:cs typeface="Proxima Nova"/>
              </a:rPr>
              <a:t>illande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llabore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prernam,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temducillie</a:t>
            </a:r>
            <a:r>
              <a:rPr sz="2321" spc="-29" dirty="0">
                <a:latin typeface="Proxima Nova"/>
                <a:cs typeface="Proxima Nova"/>
              </a:rPr>
              <a:t> inveri </a:t>
            </a:r>
            <a:r>
              <a:rPr sz="2321" dirty="0">
                <a:latin typeface="Proxima Nova"/>
                <a:cs typeface="Proxima Nova"/>
              </a:rPr>
              <a:t>blaut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eturepti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parumque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vid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blab</a:t>
            </a:r>
            <a:r>
              <a:rPr sz="2321" dirty="0">
                <a:latin typeface="Proxima Nova"/>
                <a:cs typeface="Proxima Nova"/>
              </a:rPr>
              <a:t> incto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exero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iduciet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dolutatque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nia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volorep </a:t>
            </a:r>
            <a:r>
              <a:rPr sz="2321" dirty="0">
                <a:latin typeface="Proxima Nova"/>
                <a:cs typeface="Proxima Nova"/>
              </a:rPr>
              <a:t>udipsam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ipsam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inis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alitasitio</a:t>
            </a:r>
            <a:endParaRPr sz="2321" dirty="0">
              <a:latin typeface="Proxima Nova"/>
              <a:cs typeface="Proxima Nova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"/>
              <a:cs typeface="Proxima Nova"/>
            </a:endParaRPr>
          </a:p>
          <a:p>
            <a:pPr marL="36853" marR="622810">
              <a:lnSpc>
                <a:spcPts val="2728"/>
              </a:lnSpc>
            </a:pPr>
            <a:r>
              <a:rPr sz="2321" dirty="0">
                <a:latin typeface="Proxima Nova"/>
                <a:cs typeface="Proxima Nova"/>
              </a:rPr>
              <a:t>Remod</a:t>
            </a:r>
            <a:r>
              <a:rPr sz="2321" spc="-116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modipic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tempore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peditaepedi </a:t>
            </a:r>
            <a:r>
              <a:rPr sz="2321" dirty="0">
                <a:latin typeface="Proxima Nova"/>
                <a:cs typeface="Proxima Nova"/>
              </a:rPr>
              <a:t>consenti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cuptatum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essit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 err="1">
                <a:latin typeface="Proxima Nova"/>
                <a:cs typeface="Proxima Nova"/>
              </a:rPr>
              <a:t>laut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 err="1">
                <a:latin typeface="Proxima Nova"/>
                <a:cs typeface="Proxima Nova"/>
              </a:rPr>
              <a:t>unt</a:t>
            </a:r>
            <a:r>
              <a:rPr lang="en-US" sz="2321" spc="-44" dirty="0"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latin typeface="Proxima Nova"/>
                <a:cs typeface="Proxima Nova"/>
              </a:rPr>
              <a:t>emque</a:t>
            </a:r>
            <a:endParaRPr sz="2321" dirty="0">
              <a:latin typeface="Proxima Nova"/>
              <a:cs typeface="Proxima Nova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771779" y="7147157"/>
            <a:ext cx="1446456" cy="2176134"/>
            <a:chOff x="10604510" y="2441904"/>
            <a:chExt cx="498475" cy="74993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83893" y="2841192"/>
              <a:ext cx="139293" cy="1404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613916" y="2590646"/>
              <a:ext cx="474345" cy="596265"/>
            </a:xfrm>
            <a:custGeom>
              <a:avLst/>
              <a:gdLst/>
              <a:ahLst/>
              <a:cxnLst/>
              <a:rect l="l" t="t" r="r" b="b"/>
              <a:pathLst>
                <a:path w="474345" h="596264">
                  <a:moveTo>
                    <a:pt x="377215" y="0"/>
                  </a:moveTo>
                  <a:lnTo>
                    <a:pt x="377215" y="134734"/>
                  </a:lnTo>
                  <a:lnTo>
                    <a:pt x="370200" y="177943"/>
                  </a:lnTo>
                  <a:lnTo>
                    <a:pt x="350666" y="215470"/>
                  </a:lnTo>
                  <a:lnTo>
                    <a:pt x="320881" y="245062"/>
                  </a:lnTo>
                  <a:lnTo>
                    <a:pt x="283111" y="264468"/>
                  </a:lnTo>
                  <a:lnTo>
                    <a:pt x="239623" y="271437"/>
                  </a:lnTo>
                  <a:lnTo>
                    <a:pt x="196137" y="264468"/>
                  </a:lnTo>
                  <a:lnTo>
                    <a:pt x="158370" y="245062"/>
                  </a:lnTo>
                  <a:lnTo>
                    <a:pt x="128588" y="215470"/>
                  </a:lnTo>
                  <a:lnTo>
                    <a:pt x="109058" y="177943"/>
                  </a:lnTo>
                  <a:lnTo>
                    <a:pt x="102044" y="134734"/>
                  </a:lnTo>
                  <a:lnTo>
                    <a:pt x="102044" y="31114"/>
                  </a:lnTo>
                  <a:lnTo>
                    <a:pt x="163586" y="42530"/>
                  </a:lnTo>
                  <a:lnTo>
                    <a:pt x="202042" y="43094"/>
                  </a:lnTo>
                  <a:lnTo>
                    <a:pt x="233562" y="29889"/>
                  </a:lnTo>
                  <a:lnTo>
                    <a:pt x="274294" y="0"/>
                  </a:lnTo>
                  <a:lnTo>
                    <a:pt x="277686" y="20360"/>
                  </a:lnTo>
                  <a:lnTo>
                    <a:pt x="277904" y="32204"/>
                  </a:lnTo>
                  <a:lnTo>
                    <a:pt x="274126" y="40080"/>
                  </a:lnTo>
                  <a:lnTo>
                    <a:pt x="265531" y="48539"/>
                  </a:lnTo>
                  <a:lnTo>
                    <a:pt x="302738" y="47780"/>
                  </a:lnTo>
                  <a:lnTo>
                    <a:pt x="326774" y="42471"/>
                  </a:lnTo>
                  <a:lnTo>
                    <a:pt x="348109" y="28061"/>
                  </a:lnTo>
                  <a:lnTo>
                    <a:pt x="377215" y="0"/>
                  </a:lnTo>
                  <a:close/>
                </a:path>
                <a:path w="474345" h="596264">
                  <a:moveTo>
                    <a:pt x="266788" y="596112"/>
                  </a:moveTo>
                  <a:lnTo>
                    <a:pt x="474154" y="596112"/>
                  </a:lnTo>
                  <a:lnTo>
                    <a:pt x="474154" y="426783"/>
                  </a:lnTo>
                  <a:lnTo>
                    <a:pt x="465279" y="383103"/>
                  </a:lnTo>
                  <a:lnTo>
                    <a:pt x="441077" y="347433"/>
                  </a:lnTo>
                  <a:lnTo>
                    <a:pt x="405178" y="323384"/>
                  </a:lnTo>
                  <a:lnTo>
                    <a:pt x="361213" y="314566"/>
                  </a:lnTo>
                  <a:lnTo>
                    <a:pt x="304507" y="314566"/>
                  </a:lnTo>
                </a:path>
                <a:path w="474345" h="596264">
                  <a:moveTo>
                    <a:pt x="167830" y="596112"/>
                  </a:moveTo>
                  <a:lnTo>
                    <a:pt x="0" y="596112"/>
                  </a:lnTo>
                  <a:lnTo>
                    <a:pt x="0" y="426783"/>
                  </a:lnTo>
                  <a:lnTo>
                    <a:pt x="8874" y="383103"/>
                  </a:lnTo>
                  <a:lnTo>
                    <a:pt x="33077" y="347433"/>
                  </a:lnTo>
                  <a:lnTo>
                    <a:pt x="68976" y="323384"/>
                  </a:lnTo>
                  <a:lnTo>
                    <a:pt x="112941" y="314566"/>
                  </a:lnTo>
                  <a:lnTo>
                    <a:pt x="174739" y="314566"/>
                  </a:lnTo>
                </a:path>
                <a:path w="474345" h="596264">
                  <a:moveTo>
                    <a:pt x="377215" y="424370"/>
                  </a:moveTo>
                  <a:lnTo>
                    <a:pt x="377215" y="596112"/>
                  </a:lnTo>
                </a:path>
                <a:path w="474345" h="596264">
                  <a:moveTo>
                    <a:pt x="102044" y="424370"/>
                  </a:moveTo>
                  <a:lnTo>
                    <a:pt x="102044" y="596112"/>
                  </a:lnTo>
                </a:path>
              </a:pathLst>
            </a:custGeom>
            <a:ln w="9525">
              <a:solidFill>
                <a:srgbClr val="1F3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04510" y="2441904"/>
              <a:ext cx="498475" cy="464184"/>
            </a:xfrm>
            <a:custGeom>
              <a:avLst/>
              <a:gdLst/>
              <a:ahLst/>
              <a:cxnLst/>
              <a:rect l="l" t="t" r="r" b="b"/>
              <a:pathLst>
                <a:path w="498475" h="464185">
                  <a:moveTo>
                    <a:pt x="249059" y="0"/>
                  </a:moveTo>
                  <a:lnTo>
                    <a:pt x="181557" y="11583"/>
                  </a:lnTo>
                  <a:lnTo>
                    <a:pt x="128257" y="38120"/>
                  </a:lnTo>
                  <a:lnTo>
                    <a:pt x="79794" y="89204"/>
                  </a:lnTo>
                  <a:lnTo>
                    <a:pt x="46196" y="146696"/>
                  </a:lnTo>
                  <a:lnTo>
                    <a:pt x="43711" y="185900"/>
                  </a:lnTo>
                  <a:lnTo>
                    <a:pt x="46621" y="252488"/>
                  </a:lnTo>
                  <a:lnTo>
                    <a:pt x="50758" y="308607"/>
                  </a:lnTo>
                  <a:lnTo>
                    <a:pt x="47280" y="340777"/>
                  </a:lnTo>
                  <a:lnTo>
                    <a:pt x="31818" y="361114"/>
                  </a:lnTo>
                  <a:lnTo>
                    <a:pt x="0" y="381736"/>
                  </a:lnTo>
                  <a:lnTo>
                    <a:pt x="19347" y="421215"/>
                  </a:lnTo>
                  <a:lnTo>
                    <a:pt x="40763" y="442918"/>
                  </a:lnTo>
                  <a:lnTo>
                    <a:pt x="77720" y="454534"/>
                  </a:lnTo>
                  <a:lnTo>
                    <a:pt x="143687" y="463753"/>
                  </a:lnTo>
                  <a:lnTo>
                    <a:pt x="181597" y="463753"/>
                  </a:lnTo>
                  <a:lnTo>
                    <a:pt x="181597" y="404329"/>
                  </a:lnTo>
                  <a:lnTo>
                    <a:pt x="141619" y="381452"/>
                  </a:lnTo>
                  <a:lnTo>
                    <a:pt x="121089" y="361230"/>
                  </a:lnTo>
                  <a:lnTo>
                    <a:pt x="113526" y="332329"/>
                  </a:lnTo>
                  <a:lnTo>
                    <a:pt x="112445" y="283413"/>
                  </a:lnTo>
                  <a:lnTo>
                    <a:pt x="112445" y="179501"/>
                  </a:lnTo>
                  <a:lnTo>
                    <a:pt x="177318" y="190351"/>
                  </a:lnTo>
                  <a:lnTo>
                    <a:pt x="216760" y="190717"/>
                  </a:lnTo>
                  <a:lnTo>
                    <a:pt x="246805" y="177674"/>
                  </a:lnTo>
                  <a:lnTo>
                    <a:pt x="283489" y="148297"/>
                  </a:lnTo>
                  <a:lnTo>
                    <a:pt x="287053" y="167903"/>
                  </a:lnTo>
                  <a:lnTo>
                    <a:pt x="287335" y="179509"/>
                  </a:lnTo>
                  <a:lnTo>
                    <a:pt x="283519" y="187679"/>
                  </a:lnTo>
                  <a:lnTo>
                    <a:pt x="274789" y="196976"/>
                  </a:lnTo>
                  <a:lnTo>
                    <a:pt x="311162" y="196795"/>
                  </a:lnTo>
                  <a:lnTo>
                    <a:pt x="334837" y="191663"/>
                  </a:lnTo>
                  <a:lnTo>
                    <a:pt x="356209" y="177019"/>
                  </a:lnTo>
                  <a:lnTo>
                    <a:pt x="385673" y="148297"/>
                  </a:lnTo>
                  <a:lnTo>
                    <a:pt x="385673" y="283413"/>
                  </a:lnTo>
                  <a:lnTo>
                    <a:pt x="386295" y="329508"/>
                  </a:lnTo>
                  <a:lnTo>
                    <a:pt x="378983" y="357468"/>
                  </a:lnTo>
                  <a:lnTo>
                    <a:pt x="356970" y="378630"/>
                  </a:lnTo>
                  <a:lnTo>
                    <a:pt x="313486" y="404329"/>
                  </a:lnTo>
                  <a:lnTo>
                    <a:pt x="313486" y="463753"/>
                  </a:lnTo>
                  <a:lnTo>
                    <a:pt x="354431" y="463753"/>
                  </a:lnTo>
                  <a:lnTo>
                    <a:pt x="424679" y="444985"/>
                  </a:lnTo>
                  <a:lnTo>
                    <a:pt x="468761" y="417453"/>
                  </a:lnTo>
                  <a:lnTo>
                    <a:pt x="491600" y="392567"/>
                  </a:lnTo>
                  <a:lnTo>
                    <a:pt x="498119" y="381736"/>
                  </a:lnTo>
                  <a:lnTo>
                    <a:pt x="467519" y="347589"/>
                  </a:lnTo>
                  <a:lnTo>
                    <a:pt x="454088" y="304711"/>
                  </a:lnTo>
                  <a:lnTo>
                    <a:pt x="451020" y="268033"/>
                  </a:lnTo>
                  <a:lnTo>
                    <a:pt x="451510" y="252488"/>
                  </a:lnTo>
                  <a:lnTo>
                    <a:pt x="448814" y="178499"/>
                  </a:lnTo>
                  <a:lnTo>
                    <a:pt x="436951" y="126720"/>
                  </a:lnTo>
                  <a:lnTo>
                    <a:pt x="417830" y="86334"/>
                  </a:lnTo>
                  <a:lnTo>
                    <a:pt x="370246" y="35699"/>
                  </a:lnTo>
                  <a:lnTo>
                    <a:pt x="317128" y="10148"/>
                  </a:lnTo>
                  <a:lnTo>
                    <a:pt x="272168" y="1107"/>
                  </a:lnTo>
                  <a:lnTo>
                    <a:pt x="249059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166663" y="7147157"/>
            <a:ext cx="1365378" cy="2176134"/>
            <a:chOff x="11774449" y="2441904"/>
            <a:chExt cx="470534" cy="74993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44172" y="2848089"/>
              <a:ext cx="135559" cy="1377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779212" y="2608948"/>
              <a:ext cx="461009" cy="577850"/>
            </a:xfrm>
            <a:custGeom>
              <a:avLst/>
              <a:gdLst/>
              <a:ahLst/>
              <a:cxnLst/>
              <a:rect l="l" t="t" r="r" b="b"/>
              <a:pathLst>
                <a:path w="461009" h="577850">
                  <a:moveTo>
                    <a:pt x="378079" y="28448"/>
                  </a:moveTo>
                  <a:lnTo>
                    <a:pt x="378079" y="114033"/>
                  </a:lnTo>
                  <a:lnTo>
                    <a:pt x="370669" y="160077"/>
                  </a:lnTo>
                  <a:lnTo>
                    <a:pt x="350035" y="200065"/>
                  </a:lnTo>
                  <a:lnTo>
                    <a:pt x="318573" y="231597"/>
                  </a:lnTo>
                  <a:lnTo>
                    <a:pt x="278676" y="252276"/>
                  </a:lnTo>
                  <a:lnTo>
                    <a:pt x="232740" y="259702"/>
                  </a:lnTo>
                  <a:lnTo>
                    <a:pt x="186803" y="252276"/>
                  </a:lnTo>
                  <a:lnTo>
                    <a:pt x="146906" y="231597"/>
                  </a:lnTo>
                  <a:lnTo>
                    <a:pt x="115444" y="200065"/>
                  </a:lnTo>
                  <a:lnTo>
                    <a:pt x="94811" y="160077"/>
                  </a:lnTo>
                  <a:lnTo>
                    <a:pt x="87401" y="114033"/>
                  </a:lnTo>
                  <a:lnTo>
                    <a:pt x="87401" y="28054"/>
                  </a:lnTo>
                  <a:lnTo>
                    <a:pt x="90299" y="15416"/>
                  </a:lnTo>
                  <a:lnTo>
                    <a:pt x="98012" y="5730"/>
                  </a:lnTo>
                  <a:lnTo>
                    <a:pt x="109068" y="193"/>
                  </a:lnTo>
                  <a:lnTo>
                    <a:pt x="121996" y="0"/>
                  </a:lnTo>
                  <a:lnTo>
                    <a:pt x="162787" y="7098"/>
                  </a:lnTo>
                  <a:lnTo>
                    <a:pt x="215241" y="11687"/>
                  </a:lnTo>
                  <a:lnTo>
                    <a:pt x="276345" y="10565"/>
                  </a:lnTo>
                  <a:lnTo>
                    <a:pt x="343090" y="533"/>
                  </a:lnTo>
                  <a:lnTo>
                    <a:pt x="356117" y="585"/>
                  </a:lnTo>
                  <a:lnTo>
                    <a:pt x="367304" y="6056"/>
                  </a:lnTo>
                  <a:lnTo>
                    <a:pt x="375132" y="15744"/>
                  </a:lnTo>
                  <a:lnTo>
                    <a:pt x="378079" y="28448"/>
                  </a:lnTo>
                  <a:close/>
                </a:path>
                <a:path w="461009" h="577850">
                  <a:moveTo>
                    <a:pt x="259118" y="577811"/>
                  </a:moveTo>
                  <a:lnTo>
                    <a:pt x="460527" y="577811"/>
                  </a:lnTo>
                  <a:lnTo>
                    <a:pt x="460527" y="411911"/>
                  </a:lnTo>
                  <a:lnTo>
                    <a:pt x="451907" y="369110"/>
                  </a:lnTo>
                  <a:lnTo>
                    <a:pt x="428399" y="334159"/>
                  </a:lnTo>
                  <a:lnTo>
                    <a:pt x="393533" y="310595"/>
                  </a:lnTo>
                  <a:lnTo>
                    <a:pt x="350837" y="301955"/>
                  </a:lnTo>
                  <a:lnTo>
                    <a:pt x="295757" y="301955"/>
                  </a:lnTo>
                </a:path>
                <a:path w="461009" h="577850">
                  <a:moveTo>
                    <a:pt x="163017" y="577811"/>
                  </a:moveTo>
                  <a:lnTo>
                    <a:pt x="0" y="577811"/>
                  </a:lnTo>
                  <a:lnTo>
                    <a:pt x="0" y="411911"/>
                  </a:lnTo>
                  <a:lnTo>
                    <a:pt x="8620" y="369110"/>
                  </a:lnTo>
                  <a:lnTo>
                    <a:pt x="32127" y="334159"/>
                  </a:lnTo>
                  <a:lnTo>
                    <a:pt x="66994" y="310595"/>
                  </a:lnTo>
                  <a:lnTo>
                    <a:pt x="109689" y="301955"/>
                  </a:lnTo>
                  <a:lnTo>
                    <a:pt x="169722" y="301955"/>
                  </a:lnTo>
                </a:path>
                <a:path w="461009" h="577850">
                  <a:moveTo>
                    <a:pt x="366369" y="409549"/>
                  </a:moveTo>
                  <a:lnTo>
                    <a:pt x="366369" y="577811"/>
                  </a:lnTo>
                </a:path>
                <a:path w="461009" h="577850">
                  <a:moveTo>
                    <a:pt x="99110" y="409549"/>
                  </a:moveTo>
                  <a:lnTo>
                    <a:pt x="99110" y="577811"/>
                  </a:lnTo>
                </a:path>
              </a:pathLst>
            </a:custGeom>
            <a:ln w="9525">
              <a:solidFill>
                <a:srgbClr val="1F3D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03977" y="2671711"/>
              <a:ext cx="70637" cy="86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49023" y="2671711"/>
              <a:ext cx="70637" cy="867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830739" y="2441904"/>
              <a:ext cx="360680" cy="236854"/>
            </a:xfrm>
            <a:custGeom>
              <a:avLst/>
              <a:gdLst/>
              <a:ahLst/>
              <a:cxnLst/>
              <a:rect l="l" t="t" r="r" b="b"/>
              <a:pathLst>
                <a:path w="360679" h="236855">
                  <a:moveTo>
                    <a:pt x="180162" y="0"/>
                  </a:moveTo>
                  <a:lnTo>
                    <a:pt x="132266" y="6435"/>
                  </a:lnTo>
                  <a:lnTo>
                    <a:pt x="89229" y="24596"/>
                  </a:lnTo>
                  <a:lnTo>
                    <a:pt x="52766" y="52766"/>
                  </a:lnTo>
                  <a:lnTo>
                    <a:pt x="24596" y="89229"/>
                  </a:lnTo>
                  <a:lnTo>
                    <a:pt x="6435" y="132266"/>
                  </a:lnTo>
                  <a:lnTo>
                    <a:pt x="0" y="180162"/>
                  </a:lnTo>
                  <a:lnTo>
                    <a:pt x="0" y="236486"/>
                  </a:lnTo>
                  <a:lnTo>
                    <a:pt x="4864" y="234327"/>
                  </a:lnTo>
                  <a:lnTo>
                    <a:pt x="34251" y="234327"/>
                  </a:lnTo>
                  <a:lnTo>
                    <a:pt x="34251" y="194487"/>
                  </a:lnTo>
                  <a:lnTo>
                    <a:pt x="36963" y="174471"/>
                  </a:lnTo>
                  <a:lnTo>
                    <a:pt x="41511" y="164850"/>
                  </a:lnTo>
                  <a:lnTo>
                    <a:pt x="51177" y="162971"/>
                  </a:lnTo>
                  <a:lnTo>
                    <a:pt x="358014" y="162971"/>
                  </a:lnTo>
                  <a:lnTo>
                    <a:pt x="353889" y="132266"/>
                  </a:lnTo>
                  <a:lnTo>
                    <a:pt x="335727" y="89229"/>
                  </a:lnTo>
                  <a:lnTo>
                    <a:pt x="307557" y="52766"/>
                  </a:lnTo>
                  <a:lnTo>
                    <a:pt x="271095" y="24596"/>
                  </a:lnTo>
                  <a:lnTo>
                    <a:pt x="228057" y="6435"/>
                  </a:lnTo>
                  <a:lnTo>
                    <a:pt x="180162" y="0"/>
                  </a:lnTo>
                  <a:close/>
                </a:path>
                <a:path w="360679" h="236855">
                  <a:moveTo>
                    <a:pt x="358267" y="164850"/>
                  </a:moveTo>
                  <a:lnTo>
                    <a:pt x="313391" y="164850"/>
                  </a:lnTo>
                  <a:lnTo>
                    <a:pt x="323737" y="167130"/>
                  </a:lnTo>
                  <a:lnTo>
                    <a:pt x="327537" y="176273"/>
                  </a:lnTo>
                  <a:lnTo>
                    <a:pt x="327955" y="194487"/>
                  </a:lnTo>
                  <a:lnTo>
                    <a:pt x="327964" y="234327"/>
                  </a:lnTo>
                  <a:lnTo>
                    <a:pt x="353021" y="234327"/>
                  </a:lnTo>
                  <a:lnTo>
                    <a:pt x="360324" y="236486"/>
                  </a:lnTo>
                  <a:lnTo>
                    <a:pt x="360324" y="180162"/>
                  </a:lnTo>
                  <a:lnTo>
                    <a:pt x="358267" y="164850"/>
                  </a:lnTo>
                  <a:close/>
                </a:path>
                <a:path w="360679" h="236855">
                  <a:moveTo>
                    <a:pt x="358014" y="162971"/>
                  </a:moveTo>
                  <a:lnTo>
                    <a:pt x="51177" y="162971"/>
                  </a:lnTo>
                  <a:lnTo>
                    <a:pt x="69240" y="166179"/>
                  </a:lnTo>
                  <a:lnTo>
                    <a:pt x="141028" y="181096"/>
                  </a:lnTo>
                  <a:lnTo>
                    <a:pt x="188250" y="186124"/>
                  </a:lnTo>
                  <a:lnTo>
                    <a:pt x="231869" y="181313"/>
                  </a:lnTo>
                  <a:lnTo>
                    <a:pt x="292849" y="166712"/>
                  </a:lnTo>
                  <a:lnTo>
                    <a:pt x="312986" y="164850"/>
                  </a:lnTo>
                  <a:lnTo>
                    <a:pt x="358267" y="164850"/>
                  </a:lnTo>
                  <a:lnTo>
                    <a:pt x="358014" y="162971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29890" y="6214892"/>
            <a:ext cx="0" cy="3091916"/>
          </a:xfrm>
          <a:custGeom>
            <a:avLst/>
            <a:gdLst/>
            <a:ahLst/>
            <a:cxnLst/>
            <a:rect l="l" t="t" r="r" b="b"/>
            <a:pathLst>
              <a:path h="1065530">
                <a:moveTo>
                  <a:pt x="0" y="0"/>
                </a:moveTo>
                <a:lnTo>
                  <a:pt x="0" y="10651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624247" y="831670"/>
            <a:ext cx="5135381" cy="6031043"/>
          </a:xfrm>
          <a:prstGeom prst="rect">
            <a:avLst/>
          </a:prstGeom>
        </p:spPr>
        <p:txBody>
          <a:bodyPr vert="horz" wrap="square" lIns="0" tIns="53436" rIns="0" bIns="0" rtlCol="0">
            <a:spAutoFit/>
          </a:bodyPr>
          <a:lstStyle/>
          <a:p>
            <a:pPr marL="36853" marR="14741">
              <a:lnSpc>
                <a:spcPts val="2728"/>
              </a:lnSpc>
              <a:spcBef>
                <a:spcPts val="421"/>
              </a:spcBef>
            </a:pPr>
            <a:r>
              <a:rPr sz="2321" dirty="0">
                <a:latin typeface="Proxima Nova"/>
                <a:cs typeface="Proxima Nova"/>
              </a:rPr>
              <a:t>numque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lam,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omnihil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</a:t>
            </a:r>
            <a:r>
              <a:rPr sz="2321" spc="-29" dirty="0">
                <a:latin typeface="Proxima Nova"/>
                <a:cs typeface="Proxima Nova"/>
              </a:rPr>
              <a:t> dolluptassim </a:t>
            </a:r>
            <a:r>
              <a:rPr sz="2321" dirty="0">
                <a:latin typeface="Proxima Nova"/>
                <a:cs typeface="Proxima Nova"/>
              </a:rPr>
              <a:t>doluptgit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maxim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hiti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occaturio.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Iqui</a:t>
            </a:r>
            <a:r>
              <a:rPr sz="2321" dirty="0">
                <a:latin typeface="Proxima Nova"/>
                <a:cs typeface="Proxima Nova"/>
              </a:rPr>
              <a:t> untia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velecte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mporion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secersp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eratiate </a:t>
            </a:r>
            <a:r>
              <a:rPr sz="2321" dirty="0">
                <a:latin typeface="Proxima Nova"/>
                <a:cs typeface="Proxima Nova"/>
              </a:rPr>
              <a:t>sequidebit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alitat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eos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quatquo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esto</a:t>
            </a:r>
            <a:r>
              <a:rPr sz="2321" dirty="0">
                <a:latin typeface="Proxima Nova"/>
                <a:cs typeface="Proxima Nova"/>
              </a:rPr>
              <a:t> inctect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emolut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autem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mod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amusa </a:t>
            </a:r>
            <a:r>
              <a:rPr sz="2321" dirty="0">
                <a:latin typeface="Proxima Nova"/>
                <a:cs typeface="Proxima Nova"/>
              </a:rPr>
              <a:t>si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pediti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omniaturio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que</a:t>
            </a:r>
            <a:r>
              <a:rPr sz="2321" spc="-29" dirty="0">
                <a:latin typeface="Proxima Nova"/>
                <a:cs typeface="Proxima Nova"/>
              </a:rPr>
              <a:t> officia </a:t>
            </a:r>
            <a:r>
              <a:rPr sz="2321" dirty="0">
                <a:latin typeface="Proxima Nova"/>
                <a:cs typeface="Proxima Nova"/>
              </a:rPr>
              <a:t>delescil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ipsamet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earuptatet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est</a:t>
            </a:r>
            <a:r>
              <a:rPr sz="2321" dirty="0">
                <a:latin typeface="Proxima Nova"/>
                <a:cs typeface="Proxima Nova"/>
              </a:rPr>
              <a:t> omnia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voloris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core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modi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alit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fugit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aut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lab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ipsum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fugia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nullut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facium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quo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vero</a:t>
            </a:r>
            <a:r>
              <a:rPr sz="2321" dirty="0">
                <a:latin typeface="Proxima Nova"/>
                <a:cs typeface="Proxima Nova"/>
              </a:rPr>
              <a:t> deliqui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andisin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ciliae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Itatatquiae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id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que</a:t>
            </a:r>
            <a:r>
              <a:rPr sz="2321" dirty="0">
                <a:latin typeface="Proxima Nova"/>
                <a:cs typeface="Proxima Nova"/>
              </a:rPr>
              <a:t> porempor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hent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Iquistr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unturias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quam</a:t>
            </a:r>
            <a:r>
              <a:rPr sz="2321" dirty="0">
                <a:latin typeface="Proxima Nova"/>
                <a:cs typeface="Proxima Nova"/>
              </a:rPr>
              <a:t> quae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ipsantur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ate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solupta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tiorrum</a:t>
            </a:r>
            <a:r>
              <a:rPr sz="2321" spc="-29" dirty="0">
                <a:latin typeface="Proxima Nova"/>
                <a:cs typeface="Proxima Nova"/>
              </a:rPr>
              <a:t> fugit </a:t>
            </a:r>
            <a:r>
              <a:rPr sz="2321" dirty="0">
                <a:latin typeface="Proxima Nova"/>
                <a:cs typeface="Proxima Nova"/>
              </a:rPr>
              <a:t>pratiis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re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sumenti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sitiostin</a:t>
            </a:r>
            <a:r>
              <a:rPr sz="2321" spc="-29" dirty="0">
                <a:latin typeface="Proxima Nova"/>
                <a:cs typeface="Proxima Nova"/>
              </a:rPr>
              <a:t> estiunt </a:t>
            </a:r>
            <a:r>
              <a:rPr sz="2321" dirty="0">
                <a:latin typeface="Proxima Nova"/>
                <a:cs typeface="Proxima Nova"/>
              </a:rPr>
              <a:t>quid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essit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eost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utatquo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que</a:t>
            </a:r>
            <a:r>
              <a:rPr sz="2321" spc="-29" dirty="0">
                <a:latin typeface="Proxima Nova"/>
                <a:cs typeface="Proxima Nova"/>
              </a:rPr>
              <a:t> ipsapis</a:t>
            </a:r>
            <a:endParaRPr sz="2321" dirty="0">
              <a:latin typeface="Proxima Nova"/>
              <a:cs typeface="Proxima Nova"/>
            </a:endParaRPr>
          </a:p>
          <a:p>
            <a:pPr>
              <a:spcBef>
                <a:spcPts val="813"/>
              </a:spcBef>
            </a:pPr>
            <a:endParaRPr sz="2321" dirty="0">
              <a:latin typeface="Proxima Nova"/>
              <a:cs typeface="Proxima Nova"/>
            </a:endParaRPr>
          </a:p>
          <a:p>
            <a:pPr marL="436706">
              <a:spcBef>
                <a:spcPts val="15"/>
              </a:spcBef>
              <a:tabLst>
                <a:tab pos="3768205" algn="l"/>
              </a:tabLst>
            </a:pPr>
            <a:r>
              <a:rPr sz="4353" b="1" spc="-73" dirty="0">
                <a:solidFill>
                  <a:srgbClr val="1F3D7B"/>
                </a:solidFill>
                <a:latin typeface="Proxima Nova"/>
                <a:cs typeface="Proxima Nova"/>
              </a:rPr>
              <a:t>49%</a:t>
            </a:r>
            <a:r>
              <a:rPr sz="4353" b="1" dirty="0">
                <a:solidFill>
                  <a:srgbClr val="1F3D7B"/>
                </a:solidFill>
                <a:latin typeface="Proxima Nova"/>
                <a:cs typeface="Proxima Nova"/>
              </a:rPr>
              <a:t>	</a:t>
            </a:r>
            <a:r>
              <a:rPr sz="4353" b="1" spc="-73" dirty="0">
                <a:solidFill>
                  <a:srgbClr val="1F3D7B"/>
                </a:solidFill>
                <a:latin typeface="Proxima Nova"/>
                <a:cs typeface="Proxima Nova"/>
              </a:rPr>
              <a:t>51%</a:t>
            </a:r>
            <a:endParaRPr sz="4353" dirty="0">
              <a:latin typeface="Proxima Nova"/>
              <a:cs typeface="Proxima Nova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89367" y="11861963"/>
            <a:ext cx="0" cy="6283333"/>
          </a:xfrm>
          <a:custGeom>
            <a:avLst/>
            <a:gdLst/>
            <a:ahLst/>
            <a:cxnLst/>
            <a:rect l="l" t="t" r="r" b="b"/>
            <a:pathLst>
              <a:path h="2165350">
                <a:moveTo>
                  <a:pt x="0" y="0"/>
                </a:moveTo>
                <a:lnTo>
                  <a:pt x="0" y="216521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515359" y="12378478"/>
            <a:ext cx="339187" cy="339225"/>
          </a:xfrm>
          <a:prstGeom prst="rect">
            <a:avLst/>
          </a:prstGeom>
        </p:spPr>
      </p:pic>
      <p:pic>
        <p:nvPic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505952" y="13700318"/>
            <a:ext cx="339187" cy="339225"/>
          </a:xfrm>
          <a:prstGeom prst="rect">
            <a:avLst/>
          </a:prstGeom>
        </p:spPr>
      </p:pic>
      <p:pic>
        <p:nvPic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515359" y="15222696"/>
            <a:ext cx="339187" cy="339225"/>
          </a:xfrm>
          <a:prstGeom prst="rect">
            <a:avLst/>
          </a:prstGeom>
        </p:spPr>
      </p:pic>
      <p:pic>
        <p:nvPic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515359" y="16568180"/>
            <a:ext cx="339187" cy="339225"/>
          </a:xfrm>
          <a:prstGeom prst="rect">
            <a:avLst/>
          </a:prstGeom>
        </p:spPr>
      </p:pic>
      <p:pic>
        <p:nvPic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515359" y="17913670"/>
            <a:ext cx="339187" cy="339225"/>
          </a:xfrm>
          <a:prstGeom prst="rect">
            <a:avLst/>
          </a:prstGeom>
        </p:spPr>
      </p:pic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89368" y="11842942"/>
            <a:ext cx="5478108" cy="0"/>
          </a:xfrm>
          <a:custGeom>
            <a:avLst/>
            <a:gdLst/>
            <a:ahLst/>
            <a:cxnLst/>
            <a:rect l="l" t="t" r="r" b="b"/>
            <a:pathLst>
              <a:path w="1887855">
                <a:moveTo>
                  <a:pt x="188739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121805" y="12130863"/>
            <a:ext cx="4355953" cy="75151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>
              <a:spcBef>
                <a:spcPts val="290"/>
              </a:spcBef>
            </a:pPr>
            <a:r>
              <a:rPr sz="2321" dirty="0">
                <a:latin typeface="Proxima Nova"/>
                <a:cs typeface="Proxima Nova"/>
              </a:rPr>
              <a:t>Overview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of the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health </a:t>
            </a:r>
            <a:r>
              <a:rPr sz="2321" spc="-29" dirty="0">
                <a:latin typeface="Proxima Nova"/>
                <a:cs typeface="Proxima Nova"/>
              </a:rPr>
              <a:t>education </a:t>
            </a:r>
            <a:r>
              <a:rPr sz="2321" dirty="0">
                <a:latin typeface="Proxima Nova"/>
                <a:cs typeface="Proxima Nova"/>
              </a:rPr>
              <a:t>is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program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design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121805" y="16344125"/>
            <a:ext cx="4355953" cy="75151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>
              <a:spcBef>
                <a:spcPts val="290"/>
              </a:spcBef>
            </a:pPr>
            <a:r>
              <a:rPr sz="2321" dirty="0">
                <a:latin typeface="Proxima Nova"/>
                <a:cs typeface="Proxima Nova"/>
              </a:rPr>
              <a:t>Overview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of the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health </a:t>
            </a:r>
            <a:r>
              <a:rPr sz="2321" spc="-29" dirty="0">
                <a:latin typeface="Proxima Nova"/>
                <a:cs typeface="Proxima Nova"/>
              </a:rPr>
              <a:t>education </a:t>
            </a:r>
            <a:r>
              <a:rPr sz="2321" dirty="0">
                <a:latin typeface="Proxima Nova"/>
                <a:cs typeface="Proxima Nova"/>
              </a:rPr>
              <a:t>is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program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design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121805" y="13299234"/>
            <a:ext cx="4256451" cy="110865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 algn="just">
              <a:spcBef>
                <a:spcPts val="290"/>
              </a:spcBef>
            </a:pPr>
            <a:r>
              <a:rPr sz="2321" spc="-58" dirty="0">
                <a:latin typeface="Proxima Nova"/>
                <a:cs typeface="Proxima Nova"/>
              </a:rPr>
              <a:t>Topics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covered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(e.g.,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importance </a:t>
            </a:r>
            <a:r>
              <a:rPr sz="2321" dirty="0">
                <a:latin typeface="Proxima Nova"/>
                <a:cs typeface="Proxima Nova"/>
              </a:rPr>
              <a:t>of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iron-rich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foods,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cooking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meth- </a:t>
            </a:r>
            <a:r>
              <a:rPr sz="2321" dirty="0">
                <a:latin typeface="Proxima Nova"/>
                <a:cs typeface="Proxima Nova"/>
              </a:rPr>
              <a:t>ods,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supplementation)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121806" y="17512495"/>
            <a:ext cx="4335684" cy="110865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>
              <a:spcBef>
                <a:spcPts val="290"/>
              </a:spcBef>
            </a:pPr>
            <a:r>
              <a:rPr sz="2321" dirty="0">
                <a:latin typeface="Proxima Nova"/>
                <a:cs typeface="Proxima Nova"/>
              </a:rPr>
              <a:t>Faccus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milla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quam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andunto </a:t>
            </a:r>
            <a:r>
              <a:rPr sz="2321" dirty="0">
                <a:latin typeface="Proxima Nova"/>
                <a:cs typeface="Proxima Nova"/>
              </a:rPr>
              <a:t>rrorum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restet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voloreh</a:t>
            </a:r>
            <a:r>
              <a:rPr sz="2321" spc="-29" dirty="0">
                <a:latin typeface="Proxima Nova"/>
                <a:cs typeface="Proxima Nova"/>
              </a:rPr>
              <a:t> endioru </a:t>
            </a:r>
            <a:r>
              <a:rPr sz="2321" dirty="0">
                <a:latin typeface="Proxima Nova"/>
                <a:cs typeface="Proxima Nova"/>
              </a:rPr>
              <a:t>ptaquis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aliqui</a:t>
            </a:r>
            <a:r>
              <a:rPr sz="2321" spc="58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dunt</a:t>
            </a:r>
            <a:r>
              <a:rPr sz="2321" spc="-29" dirty="0">
                <a:latin typeface="Proxima Nova"/>
                <a:cs typeface="Proxima Nova"/>
              </a:rPr>
              <a:t> quostia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121806" y="14821384"/>
            <a:ext cx="4475723" cy="110865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marR="14741">
              <a:spcBef>
                <a:spcPts val="290"/>
              </a:spcBef>
            </a:pPr>
            <a:r>
              <a:rPr sz="2321" dirty="0">
                <a:latin typeface="Proxima Nova"/>
                <a:cs typeface="Proxima Nova"/>
              </a:rPr>
              <a:t>Methods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used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for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delivering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the</a:t>
            </a:r>
            <a:r>
              <a:rPr sz="2321" dirty="0">
                <a:latin typeface="Proxima Nova"/>
                <a:cs typeface="Proxima Nova"/>
              </a:rPr>
              <a:t> education</a:t>
            </a:r>
            <a:r>
              <a:rPr sz="2321" spc="-13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(workshops,</a:t>
            </a:r>
            <a:r>
              <a:rPr sz="2321" spc="-116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pamphlets, </a:t>
            </a:r>
            <a:r>
              <a:rPr sz="2321" dirty="0">
                <a:latin typeface="Proxima Nova"/>
                <a:cs typeface="Proxima Nova"/>
              </a:rPr>
              <a:t>one-on-one </a:t>
            </a:r>
            <a:r>
              <a:rPr sz="2321" spc="-29" dirty="0">
                <a:latin typeface="Proxima Nova"/>
                <a:cs typeface="Proxima Nova"/>
              </a:rPr>
              <a:t>counseling)</a:t>
            </a:r>
            <a:endParaRPr sz="2321">
              <a:latin typeface="Proxima Nova"/>
              <a:cs typeface="Proxima Nov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80323" y="21762834"/>
            <a:ext cx="5642101" cy="439181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>
              <a:spcBef>
                <a:spcPts val="290"/>
              </a:spcBef>
            </a:pPr>
            <a:r>
              <a:rPr sz="2612" b="1" spc="-29" dirty="0">
                <a:latin typeface="Proxima Nova Semibold"/>
                <a:cs typeface="Proxima Nova Semibold"/>
              </a:rPr>
              <a:t>Ab</a:t>
            </a:r>
            <a:r>
              <a:rPr sz="2612" b="1" spc="-87" dirty="0">
                <a:latin typeface="Proxima Nova Semibold"/>
                <a:cs typeface="Proxima Nova Semibold"/>
              </a:rPr>
              <a:t> </a:t>
            </a:r>
            <a:r>
              <a:rPr sz="2612" b="1" spc="-73" dirty="0">
                <a:latin typeface="Proxima Nova Semibold"/>
                <a:cs typeface="Proxima Nova Semibold"/>
              </a:rPr>
              <a:t>idemporero</a:t>
            </a:r>
            <a:r>
              <a:rPr sz="2612" b="1" spc="-87" dirty="0">
                <a:latin typeface="Proxima Nova Semibold"/>
                <a:cs typeface="Proxima Nova Semibold"/>
              </a:rPr>
              <a:t> </a:t>
            </a:r>
            <a:r>
              <a:rPr sz="2612" b="1" spc="-73" dirty="0">
                <a:latin typeface="Proxima Nova Semibold"/>
                <a:cs typeface="Proxima Nova Semibold"/>
              </a:rPr>
              <a:t>sequiscidic </a:t>
            </a:r>
            <a:r>
              <a:rPr sz="2612" b="1" spc="-87" dirty="0">
                <a:latin typeface="Proxima Nova Semibold"/>
                <a:cs typeface="Proxima Nova Semibold"/>
              </a:rPr>
              <a:t>ditatquidi </a:t>
            </a:r>
            <a:r>
              <a:rPr sz="2612" b="1" spc="-58" dirty="0">
                <a:latin typeface="Proxima Nova Semibold"/>
                <a:cs typeface="Proxima Nova Semibold"/>
              </a:rPr>
              <a:t>illu</a:t>
            </a:r>
            <a:endParaRPr sz="2612">
              <a:latin typeface="Proxima Nova Semibold"/>
              <a:cs typeface="Proxima Nova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80324" y="22094507"/>
            <a:ext cx="5658685" cy="2226144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algn="just">
              <a:spcBef>
                <a:spcPts val="290"/>
              </a:spcBef>
            </a:pPr>
            <a:r>
              <a:rPr sz="2612" b="1" spc="-29" dirty="0">
                <a:latin typeface="Proxima Nova Semibold"/>
                <a:cs typeface="Proxima Nova Semibold"/>
              </a:rPr>
              <a:t>to</a:t>
            </a:r>
            <a:r>
              <a:rPr sz="2612" b="1" dirty="0">
                <a:latin typeface="Proxima Nova Semibold"/>
                <a:cs typeface="Proxima Nova Semibold"/>
              </a:rPr>
              <a:t> </a:t>
            </a:r>
            <a:r>
              <a:rPr sz="2612" b="1" spc="-87" dirty="0">
                <a:latin typeface="Proxima Nova Semibold"/>
                <a:cs typeface="Proxima Nova Semibold"/>
              </a:rPr>
              <a:t>comniatasit</a:t>
            </a:r>
            <a:r>
              <a:rPr sz="2612" b="1" dirty="0">
                <a:latin typeface="Proxima Nova Semibold"/>
                <a:cs typeface="Proxima Nova Semibold"/>
              </a:rPr>
              <a:t> </a:t>
            </a:r>
            <a:r>
              <a:rPr sz="2612" b="1" spc="-29" dirty="0">
                <a:latin typeface="Proxima Nova Semibold"/>
                <a:cs typeface="Proxima Nova Semibold"/>
              </a:rPr>
              <a:t>consevolt</a:t>
            </a:r>
            <a:endParaRPr sz="2612" dirty="0">
              <a:latin typeface="Proxima Nova Semibold"/>
              <a:cs typeface="Proxima Nova Semibold"/>
            </a:endParaRPr>
          </a:p>
          <a:p>
            <a:pPr>
              <a:spcBef>
                <a:spcPts val="15"/>
              </a:spcBef>
            </a:pPr>
            <a:endParaRPr sz="2612" dirty="0">
              <a:latin typeface="Proxima Nova Semibold"/>
              <a:cs typeface="Proxima Nova Semibold"/>
            </a:endParaRPr>
          </a:p>
          <a:p>
            <a:pPr marR="14741" algn="just">
              <a:lnSpc>
                <a:spcPts val="2728"/>
              </a:lnSpc>
            </a:pPr>
            <a:r>
              <a:rPr sz="2321" spc="-160" dirty="0">
                <a:latin typeface="Proxima Nova"/>
                <a:cs typeface="Proxima Nova"/>
              </a:rPr>
              <a:t>Otate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131" dirty="0">
                <a:latin typeface="Proxima Nova"/>
                <a:cs typeface="Proxima Nova"/>
              </a:rPr>
              <a:t>nobisque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116" dirty="0">
                <a:latin typeface="Proxima Nova"/>
                <a:cs typeface="Proxima Nova"/>
              </a:rPr>
              <a:t>pellias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261" dirty="0">
                <a:latin typeface="Proxima Nova"/>
                <a:cs typeface="Proxima Nova"/>
              </a:rPr>
              <a:t>et</a:t>
            </a:r>
            <a:r>
              <a:rPr sz="2321" spc="116" dirty="0">
                <a:latin typeface="Proxima Nova"/>
                <a:cs typeface="Proxima Nova"/>
              </a:rPr>
              <a:t> </a:t>
            </a:r>
            <a:r>
              <a:rPr sz="2321" spc="-145" dirty="0">
                <a:latin typeface="Proxima Nova"/>
                <a:cs typeface="Proxima Nova"/>
              </a:rPr>
              <a:t>idunt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131" dirty="0">
                <a:latin typeface="Proxima Nova"/>
                <a:cs typeface="Proxima Nova"/>
              </a:rPr>
              <a:t>voluptus,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suntum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dero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deligni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hiliquas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placipsanis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etusciis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sectur </a:t>
            </a:r>
            <a:r>
              <a:rPr sz="2321" dirty="0">
                <a:latin typeface="Proxima Nova"/>
                <a:cs typeface="Proxima Nova"/>
              </a:rPr>
              <a:t>re</a:t>
            </a:r>
            <a:r>
              <a:rPr sz="2321" spc="522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molupti</a:t>
            </a:r>
            <a:r>
              <a:rPr sz="2321" spc="522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buscienia</a:t>
            </a:r>
            <a:r>
              <a:rPr sz="2321" spc="522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voluptatibus</a:t>
            </a:r>
            <a:r>
              <a:rPr sz="2321" spc="522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cullabo </a:t>
            </a:r>
            <a:r>
              <a:rPr sz="2321" dirty="0">
                <a:latin typeface="Proxima Nova"/>
                <a:cs typeface="Proxima Nova"/>
              </a:rPr>
              <a:t>em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laborionem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unditas</a:t>
            </a:r>
            <a:r>
              <a:rPr sz="2321" spc="87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id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minulpa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eatum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311032" y="21662595"/>
            <a:ext cx="5911124" cy="2823947"/>
          </a:xfrm>
          <a:prstGeom prst="rect">
            <a:avLst/>
          </a:prstGeom>
        </p:spPr>
        <p:txBody>
          <a:bodyPr vert="horz" wrap="square" lIns="0" tIns="53436" rIns="0" bIns="0" rtlCol="0">
            <a:spAutoFit/>
          </a:bodyPr>
          <a:lstStyle/>
          <a:p>
            <a:pPr marR="14741" algn="just">
              <a:lnSpc>
                <a:spcPts val="2728"/>
              </a:lnSpc>
              <a:spcBef>
                <a:spcPts val="421"/>
              </a:spcBef>
            </a:pPr>
            <a:r>
              <a:rPr sz="2321" dirty="0">
                <a:latin typeface="Proxima Nova"/>
                <a:cs typeface="Proxima Nova"/>
              </a:rPr>
              <a:t>remporp</a:t>
            </a:r>
            <a:r>
              <a:rPr sz="2321" spc="-13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orerupta</a:t>
            </a:r>
            <a:r>
              <a:rPr sz="2321" spc="-13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consequas</a:t>
            </a:r>
            <a:r>
              <a:rPr sz="2321" spc="-13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etumGende</a:t>
            </a:r>
            <a:r>
              <a:rPr sz="2321" spc="-131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pre</a:t>
            </a:r>
            <a:r>
              <a:rPr sz="2321" dirty="0">
                <a:latin typeface="Proxima Nova"/>
                <a:cs typeface="Proxima Nova"/>
              </a:rPr>
              <a:t> magnam</a:t>
            </a:r>
            <a:r>
              <a:rPr sz="2321" spc="116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aut</a:t>
            </a:r>
            <a:r>
              <a:rPr sz="2321" spc="116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</a:t>
            </a:r>
            <a:r>
              <a:rPr sz="2321" spc="13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alit</a:t>
            </a:r>
            <a:r>
              <a:rPr sz="2321" spc="116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aboreru</a:t>
            </a:r>
            <a:r>
              <a:rPr sz="2321" spc="13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ndendan</a:t>
            </a:r>
            <a:r>
              <a:rPr sz="2321" spc="116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ducimi, </a:t>
            </a:r>
            <a:r>
              <a:rPr sz="2321" spc="-58" dirty="0">
                <a:latin typeface="Proxima Nova"/>
                <a:cs typeface="Proxima Nova"/>
              </a:rPr>
              <a:t>que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num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num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audit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officium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aborio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bea</a:t>
            </a:r>
            <a:r>
              <a:rPr sz="2321" spc="-29" dirty="0">
                <a:latin typeface="Proxima Nova"/>
                <a:cs typeface="Proxima Nova"/>
              </a:rPr>
              <a:t> sitaqua </a:t>
            </a:r>
            <a:r>
              <a:rPr sz="2321" dirty="0">
                <a:latin typeface="Proxima Nova"/>
                <a:cs typeface="Proxima Nova"/>
              </a:rPr>
              <a:t>ssuntius</a:t>
            </a:r>
            <a:r>
              <a:rPr sz="2321" spc="42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dipicidem</a:t>
            </a:r>
            <a:r>
              <a:rPr sz="2321" spc="42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am</a:t>
            </a:r>
            <a:r>
              <a:rPr sz="2321" spc="43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eos</a:t>
            </a:r>
            <a:r>
              <a:rPr sz="2321" spc="42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ut</a:t>
            </a:r>
            <a:r>
              <a:rPr sz="2321" spc="43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quos</a:t>
            </a:r>
            <a:r>
              <a:rPr sz="2321" spc="421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ad</a:t>
            </a:r>
            <a:r>
              <a:rPr sz="2321" spc="435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que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sequidi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116" dirty="0">
                <a:latin typeface="Proxima Nova"/>
                <a:cs typeface="Proxima Nova"/>
              </a:rPr>
              <a:t>ossuntusam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spc="-131" dirty="0">
                <a:latin typeface="Proxima Nova"/>
                <a:cs typeface="Proxima Nova"/>
              </a:rPr>
              <a:t>excearum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spc="-189" dirty="0">
                <a:latin typeface="Proxima Nova"/>
                <a:cs typeface="Proxima Nova"/>
              </a:rPr>
              <a:t>id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spc="-145" dirty="0">
                <a:latin typeface="Proxima Nova"/>
                <a:cs typeface="Proxima Nova"/>
              </a:rPr>
              <a:t>explam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endandi</a:t>
            </a:r>
            <a:r>
              <a:rPr sz="2321" dirty="0">
                <a:latin typeface="Proxima Nova"/>
                <a:cs typeface="Proxima Nova"/>
              </a:rPr>
              <a:t> imus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minveru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ptaquid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enimusdam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illorpore </a:t>
            </a:r>
            <a:r>
              <a:rPr sz="2321" spc="-58" dirty="0">
                <a:latin typeface="Proxima Nova"/>
                <a:cs typeface="Proxima Nova"/>
              </a:rPr>
              <a:t>essum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quam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voleni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cumendit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que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et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voim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dolut </a:t>
            </a:r>
            <a:r>
              <a:rPr sz="2321" dirty="0">
                <a:latin typeface="Proxima Nova"/>
                <a:cs typeface="Proxima Nova"/>
              </a:rPr>
              <a:t>Agnitiorio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cuptiuntur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aut volorei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cipsam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17939" y="26531926"/>
            <a:ext cx="45719" cy="4872959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43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1718463" y="25827444"/>
            <a:ext cx="5881642" cy="5656132"/>
          </a:xfrm>
          <a:prstGeom prst="rect">
            <a:avLst/>
          </a:prstGeom>
        </p:spPr>
        <p:txBody>
          <a:bodyPr vert="horz" wrap="square" lIns="0" tIns="53436" rIns="0" bIns="0" rtlCol="0">
            <a:spAutoFit/>
          </a:bodyPr>
          <a:lstStyle/>
          <a:p>
            <a:pPr marL="36853" marR="16584" algn="just">
              <a:lnSpc>
                <a:spcPts val="2728"/>
              </a:lnSpc>
              <a:spcBef>
                <a:spcPts val="421"/>
              </a:spcBef>
            </a:pPr>
            <a:r>
              <a:rPr sz="2321" dirty="0">
                <a:latin typeface="Proxima Nova Medium"/>
                <a:cs typeface="Proxima Nova Medium"/>
              </a:rPr>
              <a:t>Eptatiumque</a:t>
            </a:r>
            <a:r>
              <a:rPr sz="2321" spc="39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velique,</a:t>
            </a:r>
            <a:r>
              <a:rPr sz="2321" spc="421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"/>
                <a:cs typeface="Proxima Nova"/>
              </a:rPr>
              <a:t>ner</a:t>
            </a:r>
            <a:r>
              <a:rPr sz="2321" spc="46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dolorro</a:t>
            </a:r>
            <a:r>
              <a:rPr sz="2321" spc="46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46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occus </a:t>
            </a:r>
            <a:r>
              <a:rPr sz="2321" spc="-116" dirty="0">
                <a:latin typeface="Proxima Nova"/>
                <a:cs typeface="Proxima Nova"/>
              </a:rPr>
              <a:t>doluptat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spc="-145" dirty="0">
                <a:latin typeface="Proxima Nova"/>
                <a:cs typeface="Proxima Nova"/>
              </a:rPr>
              <a:t>fuga</a:t>
            </a:r>
            <a:r>
              <a:rPr sz="2321" spc="87" dirty="0">
                <a:latin typeface="Proxima Nova"/>
                <a:cs typeface="Proxima Nova"/>
              </a:rPr>
              <a:t> </a:t>
            </a:r>
            <a:r>
              <a:rPr sz="2321" spc="-116" dirty="0">
                <a:latin typeface="Proxima Nova"/>
                <a:cs typeface="Proxima Nova"/>
              </a:rPr>
              <a:t>apedisqui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tenihilibus</a:t>
            </a:r>
            <a:r>
              <a:rPr sz="2321" spc="87" dirty="0">
                <a:latin typeface="Proxima Nova"/>
                <a:cs typeface="Proxima Nova"/>
              </a:rPr>
              <a:t> </a:t>
            </a:r>
            <a:r>
              <a:rPr sz="2321" spc="-145" dirty="0">
                <a:latin typeface="Proxima Nova"/>
                <a:cs typeface="Proxima Nova"/>
              </a:rPr>
              <a:t>cusam</a:t>
            </a:r>
            <a:r>
              <a:rPr sz="2321" spc="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utaspe </a:t>
            </a:r>
            <a:r>
              <a:rPr sz="2321" dirty="0">
                <a:latin typeface="Proxima Nova"/>
                <a:cs typeface="Proxima Nova"/>
              </a:rPr>
              <a:t>sic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cupta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equis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dolore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quam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repeligenis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sam,</a:t>
            </a:r>
            <a:r>
              <a:rPr sz="2321" dirty="0">
                <a:latin typeface="Proxima Nova"/>
                <a:cs typeface="Proxima Nova"/>
              </a:rPr>
              <a:t> consecatius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velit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ape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par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uidis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derit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ma</a:t>
            </a:r>
            <a:endParaRPr sz="2321" dirty="0">
              <a:latin typeface="Proxima Nova"/>
              <a:cs typeface="Proxima Nova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"/>
              <a:cs typeface="Proxima Nova"/>
            </a:endParaRPr>
          </a:p>
          <a:p>
            <a:pPr marL="36853" marR="14741" algn="just">
              <a:lnSpc>
                <a:spcPts val="2728"/>
              </a:lnSpc>
            </a:pPr>
            <a:r>
              <a:rPr sz="2321" spc="-116" dirty="0">
                <a:latin typeface="Proxima Nova"/>
                <a:cs typeface="Proxima Nova"/>
              </a:rPr>
              <a:t>Doluptatatis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203" dirty="0">
                <a:latin typeface="Proxima Nova"/>
                <a:cs typeface="Proxima Nova"/>
              </a:rPr>
              <a:t>ame</a:t>
            </a:r>
            <a:r>
              <a:rPr sz="2321" spc="58" dirty="0">
                <a:latin typeface="Proxima Nova"/>
                <a:cs typeface="Proxima Nova"/>
              </a:rPr>
              <a:t> </a:t>
            </a:r>
            <a:r>
              <a:rPr sz="2321" spc="-116" dirty="0">
                <a:latin typeface="Proxima Nova"/>
                <a:cs typeface="Proxima Nova"/>
              </a:rPr>
              <a:t>eicipsum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174" dirty="0">
                <a:latin typeface="Proxima Nova"/>
                <a:cs typeface="Proxima Nova"/>
              </a:rPr>
              <a:t>con</a:t>
            </a:r>
            <a:r>
              <a:rPr sz="2321" spc="44" dirty="0">
                <a:latin typeface="Proxima Nova"/>
                <a:cs typeface="Proxima Nova"/>
              </a:rPr>
              <a:t> </a:t>
            </a:r>
            <a:r>
              <a:rPr sz="2321" spc="-131" dirty="0">
                <a:latin typeface="Proxima Nova"/>
                <a:cs typeface="Proxima Nova"/>
              </a:rPr>
              <a:t>comnimu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sapersp</a:t>
            </a:r>
            <a:r>
              <a:rPr sz="2321" dirty="0">
                <a:latin typeface="Proxima Nova"/>
                <a:cs typeface="Proxima Nova"/>
              </a:rPr>
              <a:t> ficiis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excea nonseque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ea duciis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abo. Nam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ius</a:t>
            </a:r>
            <a:r>
              <a:rPr sz="2321" dirty="0">
                <a:latin typeface="Proxima Nova"/>
                <a:cs typeface="Proxima Nova"/>
              </a:rPr>
              <a:t> aborume</a:t>
            </a:r>
            <a:r>
              <a:rPr sz="2321" spc="276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nihillendae</a:t>
            </a:r>
            <a:r>
              <a:rPr sz="2321" spc="29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</a:t>
            </a:r>
            <a:r>
              <a:rPr sz="2321" spc="29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deliqui</a:t>
            </a:r>
            <a:r>
              <a:rPr sz="2321" spc="290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Dolorepero consecte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doluptam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in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pres sequas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ut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lab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iducit </a:t>
            </a:r>
            <a:r>
              <a:rPr sz="2321" dirty="0">
                <a:latin typeface="Proxima Nova"/>
                <a:cs typeface="Proxima Nova"/>
              </a:rPr>
              <a:t>molorum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omnis</a:t>
            </a:r>
            <a:r>
              <a:rPr sz="2321" spc="18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quae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</a:t>
            </a:r>
            <a:r>
              <a:rPr sz="2321" spc="18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iniminu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sandellut </a:t>
            </a:r>
            <a:r>
              <a:rPr sz="2321" dirty="0">
                <a:latin typeface="Proxima Nova"/>
                <a:cs typeface="Proxima Nova"/>
              </a:rPr>
              <a:t>lam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seque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id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quunt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quis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corit,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core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reptass </a:t>
            </a:r>
            <a:r>
              <a:rPr sz="2321" dirty="0">
                <a:latin typeface="Proxima Nova"/>
                <a:cs typeface="Proxima Nova"/>
              </a:rPr>
              <a:t>equati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endelendi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restion ea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volorpore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quo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tenimpor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molor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acererist</a:t>
            </a:r>
            <a:r>
              <a:rPr sz="2321" spc="-58" dirty="0">
                <a:latin typeface="Proxima Nova"/>
                <a:cs typeface="Proxima Nova"/>
              </a:rPr>
              <a:t> alit</a:t>
            </a:r>
            <a:r>
              <a:rPr sz="2321" dirty="0">
                <a:latin typeface="Proxima Nova"/>
                <a:cs typeface="Proxima Nova"/>
              </a:rPr>
              <a:t> quas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aruntium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eum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harum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verum</a:t>
            </a:r>
            <a:r>
              <a:rPr sz="2321" spc="-29" dirty="0">
                <a:latin typeface="Proxima Nova"/>
                <a:cs typeface="Proxima Nova"/>
              </a:rPr>
              <a:t> doluptaquo </a:t>
            </a:r>
            <a:r>
              <a:rPr sz="2321" dirty="0">
                <a:latin typeface="Proxima Nova"/>
                <a:cs typeface="Proxima Nova"/>
              </a:rPr>
              <a:t>entinvelenis</a:t>
            </a:r>
            <a:r>
              <a:rPr sz="2321" spc="78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doluptaectur</a:t>
            </a:r>
            <a:r>
              <a:rPr sz="2321" spc="79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antur</a:t>
            </a:r>
            <a:r>
              <a:rPr sz="2321" spc="79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soluptatur </a:t>
            </a:r>
            <a:r>
              <a:rPr sz="2321" dirty="0">
                <a:latin typeface="Proxima Nova"/>
                <a:cs typeface="Proxima Nova"/>
              </a:rPr>
              <a:t>asperspitio</a:t>
            </a:r>
            <a:r>
              <a:rPr sz="2321" spc="-87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culpa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nonseque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dent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archic</a:t>
            </a:r>
            <a:r>
              <a:rPr sz="2321" spc="-73" dirty="0">
                <a:latin typeface="Proxima Nova"/>
                <a:cs typeface="Proxima Nova"/>
              </a:rPr>
              <a:t> to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928534" y="28805750"/>
            <a:ext cx="5879799" cy="2131450"/>
          </a:xfrm>
          <a:prstGeom prst="rect">
            <a:avLst/>
          </a:prstGeom>
        </p:spPr>
        <p:txBody>
          <a:bodyPr vert="horz" wrap="square" lIns="0" tIns="53436" rIns="0" bIns="0" rtlCol="0">
            <a:spAutoFit/>
          </a:bodyPr>
          <a:lstStyle/>
          <a:p>
            <a:pPr marL="36853" marR="14741" algn="just">
              <a:lnSpc>
                <a:spcPts val="2728"/>
              </a:lnSpc>
              <a:spcBef>
                <a:spcPts val="421"/>
              </a:spcBef>
            </a:pPr>
            <a:r>
              <a:rPr sz="2321" spc="-102" dirty="0">
                <a:latin typeface="Proxima Nova"/>
                <a:cs typeface="Proxima Nova"/>
              </a:rPr>
              <a:t>is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est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131" dirty="0">
                <a:latin typeface="Proxima Nova"/>
                <a:cs typeface="Proxima Nova"/>
              </a:rPr>
              <a:t>et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145" dirty="0">
                <a:latin typeface="Proxima Nova"/>
                <a:cs typeface="Proxima Nova"/>
              </a:rPr>
              <a:t>es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endihillendae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est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deliqui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Dolorepero</a:t>
            </a:r>
            <a:r>
              <a:rPr sz="2321" spc="-29" dirty="0">
                <a:latin typeface="Proxima Nova"/>
                <a:cs typeface="Proxima Nova"/>
              </a:rPr>
              <a:t> consecte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doluptam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in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pres sequas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ut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lab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iducit </a:t>
            </a:r>
            <a:r>
              <a:rPr sz="2321" dirty="0">
                <a:latin typeface="Proxima Nova"/>
                <a:cs typeface="Proxima Nova"/>
              </a:rPr>
              <a:t>molorum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omnis</a:t>
            </a:r>
            <a:r>
              <a:rPr sz="2321" spc="18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quae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</a:t>
            </a:r>
            <a:r>
              <a:rPr sz="2321" spc="18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iniminu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sandellut </a:t>
            </a:r>
            <a:r>
              <a:rPr sz="2321" dirty="0">
                <a:latin typeface="Proxima Nova"/>
                <a:cs typeface="Proxima Nova"/>
              </a:rPr>
              <a:t>lam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seque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id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quunt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quis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corit,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core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reptass </a:t>
            </a:r>
            <a:r>
              <a:rPr sz="2321" dirty="0">
                <a:latin typeface="Proxima Nova"/>
                <a:cs typeface="Proxima Nova"/>
              </a:rPr>
              <a:t>equati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endelendi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restion </a:t>
            </a:r>
            <a:r>
              <a:rPr sz="2321" dirty="0">
                <a:latin typeface="Proxima Nova"/>
                <a:cs typeface="Proxima Nova"/>
              </a:rPr>
              <a:t>ea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volorpore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quo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tenimpor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145" dirty="0">
                <a:latin typeface="Proxima Nova"/>
                <a:cs typeface="Proxima Nova"/>
              </a:rPr>
              <a:t>m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60" name="object 60" descr="QR code to learn more about the project"/>
          <p:cNvSpPr/>
          <p:nvPr/>
        </p:nvSpPr>
        <p:spPr>
          <a:xfrm>
            <a:off x="40606917" y="28943578"/>
            <a:ext cx="1934751" cy="2026882"/>
          </a:xfrm>
          <a:custGeom>
            <a:avLst/>
            <a:gdLst/>
            <a:ahLst/>
            <a:cxnLst/>
            <a:rect l="l" t="t" r="r" b="b"/>
            <a:pathLst>
              <a:path w="666750" h="698500">
                <a:moveTo>
                  <a:pt x="210695" y="300989"/>
                </a:moveTo>
                <a:lnTo>
                  <a:pt x="94996" y="300989"/>
                </a:lnTo>
                <a:lnTo>
                  <a:pt x="94996" y="365759"/>
                </a:lnTo>
                <a:lnTo>
                  <a:pt x="125425" y="365759"/>
                </a:lnTo>
                <a:lnTo>
                  <a:pt x="125425" y="467359"/>
                </a:lnTo>
                <a:lnTo>
                  <a:pt x="0" y="467359"/>
                </a:lnTo>
                <a:lnTo>
                  <a:pt x="0" y="698499"/>
                </a:lnTo>
                <a:lnTo>
                  <a:pt x="221246" y="698499"/>
                </a:lnTo>
                <a:lnTo>
                  <a:pt x="221246" y="665479"/>
                </a:lnTo>
                <a:lnTo>
                  <a:pt x="31902" y="665479"/>
                </a:lnTo>
                <a:lnTo>
                  <a:pt x="31902" y="500379"/>
                </a:lnTo>
                <a:lnTo>
                  <a:pt x="666534" y="500379"/>
                </a:lnTo>
                <a:lnTo>
                  <a:pt x="666534" y="499109"/>
                </a:lnTo>
                <a:lnTo>
                  <a:pt x="603364" y="499109"/>
                </a:lnTo>
                <a:lnTo>
                  <a:pt x="603364" y="466089"/>
                </a:lnTo>
                <a:lnTo>
                  <a:pt x="541172" y="466089"/>
                </a:lnTo>
                <a:lnTo>
                  <a:pt x="541172" y="433069"/>
                </a:lnTo>
                <a:lnTo>
                  <a:pt x="571906" y="433069"/>
                </a:lnTo>
                <a:lnTo>
                  <a:pt x="571906" y="425449"/>
                </a:lnTo>
                <a:lnTo>
                  <a:pt x="309168" y="425449"/>
                </a:lnTo>
                <a:lnTo>
                  <a:pt x="296399" y="424179"/>
                </a:lnTo>
                <a:lnTo>
                  <a:pt x="284575" y="419099"/>
                </a:lnTo>
                <a:lnTo>
                  <a:pt x="272617" y="410209"/>
                </a:lnTo>
                <a:lnTo>
                  <a:pt x="259448" y="397509"/>
                </a:lnTo>
                <a:lnTo>
                  <a:pt x="236400" y="389889"/>
                </a:lnTo>
                <a:lnTo>
                  <a:pt x="218360" y="375919"/>
                </a:lnTo>
                <a:lnTo>
                  <a:pt x="206602" y="355599"/>
                </a:lnTo>
                <a:lnTo>
                  <a:pt x="202399" y="331469"/>
                </a:lnTo>
                <a:lnTo>
                  <a:pt x="207417" y="306069"/>
                </a:lnTo>
                <a:lnTo>
                  <a:pt x="210695" y="300989"/>
                </a:lnTo>
                <a:close/>
              </a:path>
              <a:path w="666750" h="698500">
                <a:moveTo>
                  <a:pt x="285026" y="567689"/>
                </a:moveTo>
                <a:lnTo>
                  <a:pt x="254533" y="567689"/>
                </a:lnTo>
                <a:lnTo>
                  <a:pt x="254533" y="698499"/>
                </a:lnTo>
                <a:lnTo>
                  <a:pt x="285026" y="698499"/>
                </a:lnTo>
                <a:lnTo>
                  <a:pt x="285026" y="567689"/>
                </a:lnTo>
                <a:close/>
              </a:path>
              <a:path w="666750" h="698500">
                <a:moveTo>
                  <a:pt x="380263" y="666749"/>
                </a:moveTo>
                <a:lnTo>
                  <a:pt x="349719" y="666749"/>
                </a:lnTo>
                <a:lnTo>
                  <a:pt x="349719" y="698499"/>
                </a:lnTo>
                <a:lnTo>
                  <a:pt x="380263" y="698499"/>
                </a:lnTo>
                <a:lnTo>
                  <a:pt x="380263" y="666749"/>
                </a:lnTo>
                <a:close/>
              </a:path>
              <a:path w="666750" h="698500">
                <a:moveTo>
                  <a:pt x="507809" y="633729"/>
                </a:moveTo>
                <a:lnTo>
                  <a:pt x="412965" y="633729"/>
                </a:lnTo>
                <a:lnTo>
                  <a:pt x="412965" y="698499"/>
                </a:lnTo>
                <a:lnTo>
                  <a:pt x="539432" y="698499"/>
                </a:lnTo>
                <a:lnTo>
                  <a:pt x="539432" y="666749"/>
                </a:lnTo>
                <a:lnTo>
                  <a:pt x="507809" y="666749"/>
                </a:lnTo>
                <a:lnTo>
                  <a:pt x="507809" y="633729"/>
                </a:lnTo>
                <a:close/>
              </a:path>
              <a:path w="666750" h="698500">
                <a:moveTo>
                  <a:pt x="602996" y="666749"/>
                </a:moveTo>
                <a:lnTo>
                  <a:pt x="572452" y="666749"/>
                </a:lnTo>
                <a:lnTo>
                  <a:pt x="572452" y="698499"/>
                </a:lnTo>
                <a:lnTo>
                  <a:pt x="602996" y="698499"/>
                </a:lnTo>
                <a:lnTo>
                  <a:pt x="602996" y="666749"/>
                </a:lnTo>
                <a:close/>
              </a:path>
              <a:path w="666750" h="698500">
                <a:moveTo>
                  <a:pt x="221246" y="567689"/>
                </a:moveTo>
                <a:lnTo>
                  <a:pt x="189699" y="567689"/>
                </a:lnTo>
                <a:lnTo>
                  <a:pt x="189699" y="665479"/>
                </a:lnTo>
                <a:lnTo>
                  <a:pt x="221246" y="665479"/>
                </a:lnTo>
                <a:lnTo>
                  <a:pt x="221246" y="567689"/>
                </a:lnTo>
                <a:close/>
              </a:path>
              <a:path w="666750" h="698500">
                <a:moveTo>
                  <a:pt x="666292" y="633729"/>
                </a:moveTo>
                <a:lnTo>
                  <a:pt x="635800" y="633729"/>
                </a:lnTo>
                <a:lnTo>
                  <a:pt x="635800" y="665479"/>
                </a:lnTo>
                <a:lnTo>
                  <a:pt x="666292" y="665479"/>
                </a:lnTo>
                <a:lnTo>
                  <a:pt x="666292" y="633729"/>
                </a:lnTo>
                <a:close/>
              </a:path>
              <a:path w="666750" h="698500">
                <a:moveTo>
                  <a:pt x="412813" y="632459"/>
                </a:moveTo>
                <a:lnTo>
                  <a:pt x="412661" y="632459"/>
                </a:lnTo>
                <a:lnTo>
                  <a:pt x="412661" y="633729"/>
                </a:lnTo>
                <a:lnTo>
                  <a:pt x="412813" y="632459"/>
                </a:lnTo>
                <a:close/>
              </a:path>
              <a:path w="666750" h="698500">
                <a:moveTo>
                  <a:pt x="412965" y="632459"/>
                </a:moveTo>
                <a:lnTo>
                  <a:pt x="412813" y="632459"/>
                </a:lnTo>
                <a:lnTo>
                  <a:pt x="412661" y="633729"/>
                </a:lnTo>
                <a:lnTo>
                  <a:pt x="412965" y="633729"/>
                </a:lnTo>
                <a:lnTo>
                  <a:pt x="412965" y="632459"/>
                </a:lnTo>
                <a:close/>
              </a:path>
              <a:path w="666750" h="698500">
                <a:moveTo>
                  <a:pt x="666534" y="500379"/>
                </a:moveTo>
                <a:lnTo>
                  <a:pt x="571119" y="500379"/>
                </a:lnTo>
                <a:lnTo>
                  <a:pt x="571119" y="533399"/>
                </a:lnTo>
                <a:lnTo>
                  <a:pt x="63842" y="533399"/>
                </a:lnTo>
                <a:lnTo>
                  <a:pt x="63842" y="632459"/>
                </a:lnTo>
                <a:lnTo>
                  <a:pt x="157924" y="632459"/>
                </a:lnTo>
                <a:lnTo>
                  <a:pt x="157924" y="567689"/>
                </a:lnTo>
                <a:lnTo>
                  <a:pt x="635533" y="567689"/>
                </a:lnTo>
                <a:lnTo>
                  <a:pt x="635533" y="532129"/>
                </a:lnTo>
                <a:lnTo>
                  <a:pt x="666534" y="532129"/>
                </a:lnTo>
                <a:lnTo>
                  <a:pt x="666534" y="500379"/>
                </a:lnTo>
                <a:close/>
              </a:path>
              <a:path w="666750" h="698500">
                <a:moveTo>
                  <a:pt x="412610" y="567689"/>
                </a:moveTo>
                <a:lnTo>
                  <a:pt x="381698" y="567689"/>
                </a:lnTo>
                <a:lnTo>
                  <a:pt x="381698" y="632459"/>
                </a:lnTo>
                <a:lnTo>
                  <a:pt x="412661" y="632459"/>
                </a:lnTo>
                <a:lnTo>
                  <a:pt x="412610" y="567689"/>
                </a:lnTo>
                <a:close/>
              </a:path>
              <a:path w="666750" h="698500">
                <a:moveTo>
                  <a:pt x="349567" y="567689"/>
                </a:moveTo>
                <a:lnTo>
                  <a:pt x="317652" y="567689"/>
                </a:lnTo>
                <a:lnTo>
                  <a:pt x="317652" y="599439"/>
                </a:lnTo>
                <a:lnTo>
                  <a:pt x="349567" y="599439"/>
                </a:lnTo>
                <a:lnTo>
                  <a:pt x="349567" y="567689"/>
                </a:lnTo>
                <a:close/>
              </a:path>
              <a:path w="666750" h="698500">
                <a:moveTo>
                  <a:pt x="508038" y="567689"/>
                </a:moveTo>
                <a:lnTo>
                  <a:pt x="445262" y="567689"/>
                </a:lnTo>
                <a:lnTo>
                  <a:pt x="445262" y="599439"/>
                </a:lnTo>
                <a:lnTo>
                  <a:pt x="508038" y="599439"/>
                </a:lnTo>
                <a:lnTo>
                  <a:pt x="508038" y="567689"/>
                </a:lnTo>
                <a:close/>
              </a:path>
              <a:path w="666750" h="698500">
                <a:moveTo>
                  <a:pt x="635533" y="567689"/>
                </a:moveTo>
                <a:lnTo>
                  <a:pt x="540448" y="567689"/>
                </a:lnTo>
                <a:lnTo>
                  <a:pt x="540448" y="599439"/>
                </a:lnTo>
                <a:lnTo>
                  <a:pt x="635533" y="599439"/>
                </a:lnTo>
                <a:lnTo>
                  <a:pt x="635533" y="567689"/>
                </a:lnTo>
                <a:close/>
              </a:path>
              <a:path w="666750" h="698500">
                <a:moveTo>
                  <a:pt x="541172" y="500379"/>
                </a:moveTo>
                <a:lnTo>
                  <a:pt x="125425" y="500379"/>
                </a:lnTo>
                <a:lnTo>
                  <a:pt x="125425" y="533399"/>
                </a:lnTo>
                <a:lnTo>
                  <a:pt x="541172" y="533399"/>
                </a:lnTo>
                <a:lnTo>
                  <a:pt x="541172" y="500379"/>
                </a:lnTo>
                <a:close/>
              </a:path>
              <a:path w="666750" h="698500">
                <a:moveTo>
                  <a:pt x="635190" y="400049"/>
                </a:moveTo>
                <a:lnTo>
                  <a:pt x="603681" y="400049"/>
                </a:lnTo>
                <a:lnTo>
                  <a:pt x="603681" y="466089"/>
                </a:lnTo>
                <a:lnTo>
                  <a:pt x="635190" y="466089"/>
                </a:lnTo>
                <a:lnTo>
                  <a:pt x="635190" y="400049"/>
                </a:lnTo>
                <a:close/>
              </a:path>
              <a:path w="666750" h="698500">
                <a:moveTo>
                  <a:pt x="94703" y="367029"/>
                </a:moveTo>
                <a:lnTo>
                  <a:pt x="63715" y="367029"/>
                </a:lnTo>
                <a:lnTo>
                  <a:pt x="63715" y="431799"/>
                </a:lnTo>
                <a:lnTo>
                  <a:pt x="94703" y="431799"/>
                </a:lnTo>
                <a:lnTo>
                  <a:pt x="94703" y="367029"/>
                </a:lnTo>
                <a:close/>
              </a:path>
              <a:path w="666750" h="698500">
                <a:moveTo>
                  <a:pt x="357301" y="393699"/>
                </a:moveTo>
                <a:lnTo>
                  <a:pt x="329590" y="393699"/>
                </a:lnTo>
                <a:lnTo>
                  <a:pt x="342150" y="408939"/>
                </a:lnTo>
                <a:lnTo>
                  <a:pt x="335500" y="416559"/>
                </a:lnTo>
                <a:lnTo>
                  <a:pt x="327688" y="421639"/>
                </a:lnTo>
                <a:lnTo>
                  <a:pt x="318862" y="424179"/>
                </a:lnTo>
                <a:lnTo>
                  <a:pt x="309168" y="425449"/>
                </a:lnTo>
                <a:lnTo>
                  <a:pt x="571906" y="425449"/>
                </a:lnTo>
                <a:lnTo>
                  <a:pt x="571906" y="396239"/>
                </a:lnTo>
                <a:lnTo>
                  <a:pt x="357301" y="396239"/>
                </a:lnTo>
                <a:lnTo>
                  <a:pt x="357301" y="393699"/>
                </a:lnTo>
                <a:close/>
              </a:path>
              <a:path w="666750" h="698500">
                <a:moveTo>
                  <a:pt x="541172" y="265429"/>
                </a:moveTo>
                <a:lnTo>
                  <a:pt x="269214" y="265429"/>
                </a:lnTo>
                <a:lnTo>
                  <a:pt x="295853" y="270509"/>
                </a:lnTo>
                <a:lnTo>
                  <a:pt x="317025" y="284479"/>
                </a:lnTo>
                <a:lnTo>
                  <a:pt x="330999" y="304799"/>
                </a:lnTo>
                <a:lnTo>
                  <a:pt x="336042" y="331469"/>
                </a:lnTo>
                <a:lnTo>
                  <a:pt x="332881" y="353059"/>
                </a:lnTo>
                <a:lnTo>
                  <a:pt x="323978" y="370839"/>
                </a:lnTo>
                <a:lnTo>
                  <a:pt x="310201" y="384809"/>
                </a:lnTo>
                <a:lnTo>
                  <a:pt x="292417" y="394969"/>
                </a:lnTo>
                <a:lnTo>
                  <a:pt x="298348" y="401319"/>
                </a:lnTo>
                <a:lnTo>
                  <a:pt x="303593" y="403859"/>
                </a:lnTo>
                <a:lnTo>
                  <a:pt x="317195" y="403859"/>
                </a:lnTo>
                <a:lnTo>
                  <a:pt x="323824" y="400049"/>
                </a:lnTo>
                <a:lnTo>
                  <a:pt x="329590" y="393699"/>
                </a:lnTo>
                <a:lnTo>
                  <a:pt x="357301" y="393699"/>
                </a:lnTo>
                <a:lnTo>
                  <a:pt x="357301" y="267969"/>
                </a:lnTo>
                <a:lnTo>
                  <a:pt x="603275" y="267969"/>
                </a:lnTo>
                <a:lnTo>
                  <a:pt x="603275" y="266699"/>
                </a:lnTo>
                <a:lnTo>
                  <a:pt x="541172" y="266699"/>
                </a:lnTo>
                <a:lnTo>
                  <a:pt x="541172" y="265429"/>
                </a:lnTo>
                <a:close/>
              </a:path>
              <a:path w="666750" h="698500">
                <a:moveTo>
                  <a:pt x="666597" y="367029"/>
                </a:moveTo>
                <a:lnTo>
                  <a:pt x="635482" y="367029"/>
                </a:lnTo>
                <a:lnTo>
                  <a:pt x="635482" y="400049"/>
                </a:lnTo>
                <a:lnTo>
                  <a:pt x="666597" y="400049"/>
                </a:lnTo>
                <a:lnTo>
                  <a:pt x="666597" y="367029"/>
                </a:lnTo>
                <a:close/>
              </a:path>
              <a:path w="666750" h="698500">
                <a:moveTo>
                  <a:pt x="411568" y="360679"/>
                </a:moveTo>
                <a:lnTo>
                  <a:pt x="385572" y="360679"/>
                </a:lnTo>
                <a:lnTo>
                  <a:pt x="385572" y="396239"/>
                </a:lnTo>
                <a:lnTo>
                  <a:pt x="435114" y="396239"/>
                </a:lnTo>
                <a:lnTo>
                  <a:pt x="411568" y="360679"/>
                </a:lnTo>
                <a:close/>
              </a:path>
              <a:path w="666750" h="698500">
                <a:moveTo>
                  <a:pt x="603275" y="267969"/>
                </a:moveTo>
                <a:lnTo>
                  <a:pt x="410171" y="267969"/>
                </a:lnTo>
                <a:lnTo>
                  <a:pt x="432222" y="270509"/>
                </a:lnTo>
                <a:lnTo>
                  <a:pt x="448924" y="280669"/>
                </a:lnTo>
                <a:lnTo>
                  <a:pt x="459508" y="294639"/>
                </a:lnTo>
                <a:lnTo>
                  <a:pt x="463207" y="313689"/>
                </a:lnTo>
                <a:lnTo>
                  <a:pt x="461514" y="327659"/>
                </a:lnTo>
                <a:lnTo>
                  <a:pt x="456599" y="339089"/>
                </a:lnTo>
                <a:lnTo>
                  <a:pt x="448708" y="347979"/>
                </a:lnTo>
                <a:lnTo>
                  <a:pt x="438086" y="354329"/>
                </a:lnTo>
                <a:lnTo>
                  <a:pt x="465480" y="396239"/>
                </a:lnTo>
                <a:lnTo>
                  <a:pt x="571906" y="396239"/>
                </a:lnTo>
                <a:lnTo>
                  <a:pt x="571906" y="367029"/>
                </a:lnTo>
                <a:lnTo>
                  <a:pt x="666597" y="367029"/>
                </a:lnTo>
                <a:lnTo>
                  <a:pt x="666597" y="365759"/>
                </a:lnTo>
                <a:lnTo>
                  <a:pt x="541172" y="365759"/>
                </a:lnTo>
                <a:lnTo>
                  <a:pt x="541172" y="334009"/>
                </a:lnTo>
                <a:lnTo>
                  <a:pt x="666597" y="334009"/>
                </a:lnTo>
                <a:lnTo>
                  <a:pt x="666597" y="299719"/>
                </a:lnTo>
                <a:lnTo>
                  <a:pt x="603275" y="299719"/>
                </a:lnTo>
                <a:lnTo>
                  <a:pt x="603275" y="267969"/>
                </a:lnTo>
                <a:close/>
              </a:path>
              <a:path w="666750" h="698500">
                <a:moveTo>
                  <a:pt x="269214" y="290829"/>
                </a:moveTo>
                <a:lnTo>
                  <a:pt x="254046" y="293369"/>
                </a:lnTo>
                <a:lnTo>
                  <a:pt x="241936" y="302259"/>
                </a:lnTo>
                <a:lnTo>
                  <a:pt x="233915" y="314959"/>
                </a:lnTo>
                <a:lnTo>
                  <a:pt x="231013" y="331469"/>
                </a:lnTo>
                <a:lnTo>
                  <a:pt x="233915" y="347979"/>
                </a:lnTo>
                <a:lnTo>
                  <a:pt x="241936" y="361949"/>
                </a:lnTo>
                <a:lnTo>
                  <a:pt x="254046" y="369569"/>
                </a:lnTo>
                <a:lnTo>
                  <a:pt x="269214" y="373379"/>
                </a:lnTo>
                <a:lnTo>
                  <a:pt x="284390" y="369569"/>
                </a:lnTo>
                <a:lnTo>
                  <a:pt x="296503" y="361949"/>
                </a:lnTo>
                <a:lnTo>
                  <a:pt x="304526" y="347979"/>
                </a:lnTo>
                <a:lnTo>
                  <a:pt x="307428" y="331469"/>
                </a:lnTo>
                <a:lnTo>
                  <a:pt x="304526" y="314959"/>
                </a:lnTo>
                <a:lnTo>
                  <a:pt x="296503" y="302259"/>
                </a:lnTo>
                <a:lnTo>
                  <a:pt x="284390" y="293369"/>
                </a:lnTo>
                <a:lnTo>
                  <a:pt x="269214" y="290829"/>
                </a:lnTo>
                <a:close/>
              </a:path>
              <a:path w="666750" h="698500">
                <a:moveTo>
                  <a:pt x="94703" y="365759"/>
                </a:moveTo>
                <a:lnTo>
                  <a:pt x="94703" y="367029"/>
                </a:lnTo>
                <a:lnTo>
                  <a:pt x="94996" y="367029"/>
                </a:lnTo>
                <a:lnTo>
                  <a:pt x="94703" y="365759"/>
                </a:lnTo>
                <a:close/>
              </a:path>
              <a:path w="666750" h="698500">
                <a:moveTo>
                  <a:pt x="94996" y="365759"/>
                </a:moveTo>
                <a:lnTo>
                  <a:pt x="94703" y="365759"/>
                </a:lnTo>
                <a:lnTo>
                  <a:pt x="94996" y="367029"/>
                </a:lnTo>
                <a:lnTo>
                  <a:pt x="94996" y="365759"/>
                </a:lnTo>
                <a:close/>
              </a:path>
              <a:path w="666750" h="698500">
                <a:moveTo>
                  <a:pt x="666597" y="334009"/>
                </a:moveTo>
                <a:lnTo>
                  <a:pt x="571627" y="334009"/>
                </a:lnTo>
                <a:lnTo>
                  <a:pt x="571627" y="365759"/>
                </a:lnTo>
                <a:lnTo>
                  <a:pt x="666597" y="365759"/>
                </a:lnTo>
                <a:lnTo>
                  <a:pt x="666597" y="334009"/>
                </a:lnTo>
                <a:close/>
              </a:path>
              <a:path w="666750" h="698500">
                <a:moveTo>
                  <a:pt x="408597" y="292099"/>
                </a:moveTo>
                <a:lnTo>
                  <a:pt x="385572" y="292099"/>
                </a:lnTo>
                <a:lnTo>
                  <a:pt x="385572" y="336549"/>
                </a:lnTo>
                <a:lnTo>
                  <a:pt x="408597" y="336549"/>
                </a:lnTo>
                <a:lnTo>
                  <a:pt x="419945" y="335279"/>
                </a:lnTo>
                <a:lnTo>
                  <a:pt x="428072" y="330199"/>
                </a:lnTo>
                <a:lnTo>
                  <a:pt x="432960" y="323849"/>
                </a:lnTo>
                <a:lnTo>
                  <a:pt x="434594" y="313689"/>
                </a:lnTo>
                <a:lnTo>
                  <a:pt x="432960" y="304799"/>
                </a:lnTo>
                <a:lnTo>
                  <a:pt x="428072" y="298449"/>
                </a:lnTo>
                <a:lnTo>
                  <a:pt x="419945" y="293369"/>
                </a:lnTo>
                <a:lnTo>
                  <a:pt x="408597" y="292099"/>
                </a:lnTo>
                <a:close/>
              </a:path>
              <a:path w="666750" h="698500">
                <a:moveTo>
                  <a:pt x="541172" y="232409"/>
                </a:moveTo>
                <a:lnTo>
                  <a:pt x="125425" y="232409"/>
                </a:lnTo>
                <a:lnTo>
                  <a:pt x="125425" y="266699"/>
                </a:lnTo>
                <a:lnTo>
                  <a:pt x="139" y="266699"/>
                </a:lnTo>
                <a:lnTo>
                  <a:pt x="139" y="332739"/>
                </a:lnTo>
                <a:lnTo>
                  <a:pt x="63398" y="332739"/>
                </a:lnTo>
                <a:lnTo>
                  <a:pt x="63398" y="300989"/>
                </a:lnTo>
                <a:lnTo>
                  <a:pt x="210695" y="300989"/>
                </a:lnTo>
                <a:lnTo>
                  <a:pt x="221348" y="284479"/>
                </a:lnTo>
                <a:lnTo>
                  <a:pt x="242508" y="270509"/>
                </a:lnTo>
                <a:lnTo>
                  <a:pt x="269214" y="265429"/>
                </a:lnTo>
                <a:lnTo>
                  <a:pt x="541172" y="265429"/>
                </a:lnTo>
                <a:lnTo>
                  <a:pt x="541172" y="232409"/>
                </a:lnTo>
                <a:close/>
              </a:path>
              <a:path w="666750" h="698500">
                <a:moveTo>
                  <a:pt x="666597" y="266699"/>
                </a:moveTo>
                <a:lnTo>
                  <a:pt x="634911" y="266699"/>
                </a:lnTo>
                <a:lnTo>
                  <a:pt x="634911" y="299719"/>
                </a:lnTo>
                <a:lnTo>
                  <a:pt x="666597" y="299719"/>
                </a:lnTo>
                <a:lnTo>
                  <a:pt x="666597" y="266699"/>
                </a:lnTo>
                <a:close/>
              </a:path>
              <a:path w="666750" h="698500">
                <a:moveTo>
                  <a:pt x="221399" y="1269"/>
                </a:moveTo>
                <a:lnTo>
                  <a:pt x="203" y="1269"/>
                </a:lnTo>
                <a:lnTo>
                  <a:pt x="203" y="232409"/>
                </a:lnTo>
                <a:lnTo>
                  <a:pt x="666508" y="232409"/>
                </a:lnTo>
                <a:lnTo>
                  <a:pt x="666508" y="199389"/>
                </a:lnTo>
                <a:lnTo>
                  <a:pt x="31635" y="199389"/>
                </a:lnTo>
                <a:lnTo>
                  <a:pt x="31635" y="34289"/>
                </a:lnTo>
                <a:lnTo>
                  <a:pt x="221399" y="34289"/>
                </a:lnTo>
                <a:lnTo>
                  <a:pt x="221399" y="1269"/>
                </a:lnTo>
                <a:close/>
              </a:path>
              <a:path w="666750" h="698500">
                <a:moveTo>
                  <a:pt x="157924" y="67309"/>
                </a:moveTo>
                <a:lnTo>
                  <a:pt x="63855" y="67309"/>
                </a:lnTo>
                <a:lnTo>
                  <a:pt x="63855" y="166369"/>
                </a:lnTo>
                <a:lnTo>
                  <a:pt x="125425" y="166369"/>
                </a:lnTo>
                <a:lnTo>
                  <a:pt x="125425" y="199389"/>
                </a:lnTo>
                <a:lnTo>
                  <a:pt x="541172" y="199389"/>
                </a:lnTo>
                <a:lnTo>
                  <a:pt x="541172" y="165099"/>
                </a:lnTo>
                <a:lnTo>
                  <a:pt x="603326" y="165099"/>
                </a:lnTo>
                <a:lnTo>
                  <a:pt x="603326" y="132079"/>
                </a:lnTo>
                <a:lnTo>
                  <a:pt x="157924" y="132079"/>
                </a:lnTo>
                <a:lnTo>
                  <a:pt x="157924" y="67309"/>
                </a:lnTo>
                <a:close/>
              </a:path>
              <a:path w="666750" h="698500">
                <a:moveTo>
                  <a:pt x="666508" y="34289"/>
                </a:moveTo>
                <a:lnTo>
                  <a:pt x="634923" y="34289"/>
                </a:lnTo>
                <a:lnTo>
                  <a:pt x="634923" y="199389"/>
                </a:lnTo>
                <a:lnTo>
                  <a:pt x="666508" y="199389"/>
                </a:lnTo>
                <a:lnTo>
                  <a:pt x="666508" y="34289"/>
                </a:lnTo>
                <a:close/>
              </a:path>
              <a:path w="666750" h="698500">
                <a:moveTo>
                  <a:pt x="221399" y="34289"/>
                </a:moveTo>
                <a:lnTo>
                  <a:pt x="189445" y="34289"/>
                </a:lnTo>
                <a:lnTo>
                  <a:pt x="189445" y="132079"/>
                </a:lnTo>
                <a:lnTo>
                  <a:pt x="221399" y="132079"/>
                </a:lnTo>
                <a:lnTo>
                  <a:pt x="221399" y="34289"/>
                </a:lnTo>
                <a:close/>
              </a:path>
              <a:path w="666750" h="698500">
                <a:moveTo>
                  <a:pt x="317246" y="67309"/>
                </a:moveTo>
                <a:lnTo>
                  <a:pt x="254508" y="67309"/>
                </a:lnTo>
                <a:lnTo>
                  <a:pt x="254508" y="132079"/>
                </a:lnTo>
                <a:lnTo>
                  <a:pt x="317246" y="132079"/>
                </a:lnTo>
                <a:lnTo>
                  <a:pt x="317246" y="67309"/>
                </a:lnTo>
                <a:close/>
              </a:path>
              <a:path w="666750" h="698500">
                <a:moveTo>
                  <a:pt x="348843" y="1269"/>
                </a:moveTo>
                <a:lnTo>
                  <a:pt x="317550" y="1269"/>
                </a:lnTo>
                <a:lnTo>
                  <a:pt x="317550" y="66039"/>
                </a:lnTo>
                <a:lnTo>
                  <a:pt x="348538" y="66039"/>
                </a:lnTo>
                <a:lnTo>
                  <a:pt x="348538" y="132079"/>
                </a:lnTo>
                <a:lnTo>
                  <a:pt x="380796" y="132079"/>
                </a:lnTo>
                <a:lnTo>
                  <a:pt x="380796" y="33019"/>
                </a:lnTo>
                <a:lnTo>
                  <a:pt x="348843" y="33019"/>
                </a:lnTo>
                <a:lnTo>
                  <a:pt x="348843" y="1269"/>
                </a:lnTo>
                <a:close/>
              </a:path>
              <a:path w="666750" h="698500">
                <a:moveTo>
                  <a:pt x="666508" y="1269"/>
                </a:moveTo>
                <a:lnTo>
                  <a:pt x="445008" y="1269"/>
                </a:lnTo>
                <a:lnTo>
                  <a:pt x="445008" y="132079"/>
                </a:lnTo>
                <a:lnTo>
                  <a:pt x="477113" y="132079"/>
                </a:lnTo>
                <a:lnTo>
                  <a:pt x="477113" y="34289"/>
                </a:lnTo>
                <a:lnTo>
                  <a:pt x="666508" y="34289"/>
                </a:lnTo>
                <a:lnTo>
                  <a:pt x="666508" y="1269"/>
                </a:lnTo>
                <a:close/>
              </a:path>
              <a:path w="666750" h="698500">
                <a:moveTo>
                  <a:pt x="603326" y="67309"/>
                </a:moveTo>
                <a:lnTo>
                  <a:pt x="508889" y="67309"/>
                </a:lnTo>
                <a:lnTo>
                  <a:pt x="508889" y="132079"/>
                </a:lnTo>
                <a:lnTo>
                  <a:pt x="603326" y="132079"/>
                </a:lnTo>
                <a:lnTo>
                  <a:pt x="603326" y="67309"/>
                </a:lnTo>
                <a:close/>
              </a:path>
              <a:path w="666750" h="698500">
                <a:moveTo>
                  <a:pt x="317550" y="66039"/>
                </a:moveTo>
                <a:lnTo>
                  <a:pt x="317233" y="66039"/>
                </a:lnTo>
                <a:lnTo>
                  <a:pt x="317233" y="67309"/>
                </a:lnTo>
                <a:lnTo>
                  <a:pt x="317550" y="67309"/>
                </a:lnTo>
                <a:lnTo>
                  <a:pt x="317550" y="66039"/>
                </a:lnTo>
                <a:close/>
              </a:path>
              <a:path w="666750" h="698500">
                <a:moveTo>
                  <a:pt x="284822" y="0"/>
                </a:moveTo>
                <a:lnTo>
                  <a:pt x="254393" y="0"/>
                </a:lnTo>
                <a:lnTo>
                  <a:pt x="254393" y="33019"/>
                </a:lnTo>
                <a:lnTo>
                  <a:pt x="284822" y="33019"/>
                </a:lnTo>
                <a:lnTo>
                  <a:pt x="284822" y="0"/>
                </a:lnTo>
                <a:close/>
              </a:path>
              <a:path w="666750" h="698500">
                <a:moveTo>
                  <a:pt x="412064" y="1269"/>
                </a:moveTo>
                <a:lnTo>
                  <a:pt x="381088" y="1269"/>
                </a:lnTo>
                <a:lnTo>
                  <a:pt x="381088" y="33019"/>
                </a:lnTo>
                <a:lnTo>
                  <a:pt x="412064" y="33019"/>
                </a:lnTo>
                <a:lnTo>
                  <a:pt x="412064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6347165" y="29700913"/>
            <a:ext cx="4011383" cy="66244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063" b="1" spc="-116" dirty="0">
                <a:solidFill>
                  <a:srgbClr val="FFFFFF"/>
                </a:solidFill>
                <a:latin typeface="Proxima Nova"/>
                <a:cs typeface="Proxima Nova"/>
              </a:rPr>
              <a:t>Read</a:t>
            </a:r>
            <a:r>
              <a:rPr sz="4063" b="1" spc="-17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063" b="1" spc="-58" dirty="0">
                <a:solidFill>
                  <a:srgbClr val="FFFFFF"/>
                </a:solidFill>
                <a:latin typeface="Proxima Nova"/>
                <a:cs typeface="Proxima Nova"/>
              </a:rPr>
              <a:t>Full</a:t>
            </a:r>
            <a:r>
              <a:rPr sz="4063" b="1" spc="-160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063" b="1" spc="-116" dirty="0">
                <a:solidFill>
                  <a:srgbClr val="FFFFFF"/>
                </a:solidFill>
                <a:latin typeface="Proxima Nova"/>
                <a:cs typeface="Proxima Nova"/>
              </a:rPr>
              <a:t>Paper</a:t>
            </a:r>
            <a:r>
              <a:rPr sz="4063" b="1" spc="-17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063" spc="-145" dirty="0">
                <a:solidFill>
                  <a:srgbClr val="FFFFFF"/>
                </a:solidFill>
                <a:latin typeface="Proxima Nova Medium"/>
                <a:cs typeface="Proxima Nova Medium"/>
              </a:rPr>
              <a:t>⊲</a:t>
            </a:r>
            <a:endParaRPr sz="4063">
              <a:latin typeface="Proxima Nova Medium"/>
              <a:cs typeface="Proxima Nova Medium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018891" y="26407658"/>
            <a:ext cx="10147306" cy="487295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353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RECOMMENDATIONS</a:t>
            </a:r>
            <a:endParaRPr sz="4353" dirty="0">
              <a:latin typeface="Proxima Nova Extrabold"/>
              <a:cs typeface="Proxima Nova Extrabold"/>
            </a:endParaRPr>
          </a:p>
          <a:p>
            <a:pPr marL="36853" marR="14741" algn="just">
              <a:lnSpc>
                <a:spcPts val="2728"/>
              </a:lnSpc>
              <a:spcBef>
                <a:spcPts val="2263"/>
              </a:spcBef>
            </a:pPr>
            <a:r>
              <a:rPr sz="2321" spc="-102" dirty="0">
                <a:solidFill>
                  <a:srgbClr val="FFFFFF"/>
                </a:solidFill>
                <a:latin typeface="Proxima Nova Medium"/>
                <a:cs typeface="Proxima Nova Medium"/>
              </a:rPr>
              <a:t>“Otate</a:t>
            </a:r>
            <a:r>
              <a:rPr sz="2321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spc="-102" dirty="0">
                <a:solidFill>
                  <a:srgbClr val="FFFFFF"/>
                </a:solidFill>
                <a:latin typeface="Proxima Nova Medium"/>
                <a:cs typeface="Proxima Nova Medium"/>
              </a:rPr>
              <a:t>nobisque</a:t>
            </a:r>
            <a:r>
              <a:rPr sz="2321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 Medium"/>
                <a:cs typeface="Proxima Nova Medium"/>
              </a:rPr>
              <a:t>pellias</a:t>
            </a:r>
            <a:r>
              <a:rPr sz="2321" spc="-15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spc="-189" dirty="0">
                <a:solidFill>
                  <a:srgbClr val="FFFFFF"/>
                </a:solidFill>
                <a:latin typeface="Proxima Nova Medium"/>
                <a:cs typeface="Proxima Nova Medium"/>
              </a:rPr>
              <a:t>et</a:t>
            </a:r>
            <a:r>
              <a:rPr sz="2321" spc="29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spc="-102" dirty="0">
                <a:solidFill>
                  <a:srgbClr val="FFFFFF"/>
                </a:solidFill>
                <a:latin typeface="Proxima Nova Medium"/>
                <a:cs typeface="Proxima Nova Medium"/>
              </a:rPr>
              <a:t>idunt</a:t>
            </a:r>
            <a:r>
              <a:rPr sz="2321" spc="-15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 Medium"/>
                <a:cs typeface="Proxima Nova Medium"/>
              </a:rPr>
              <a:t>voluptus”</a:t>
            </a:r>
            <a:r>
              <a:rPr sz="2321" spc="15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suntum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dero</a:t>
            </a:r>
            <a:r>
              <a:rPr sz="2321" spc="58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deligni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hiliquas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placipsanis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etusciis</a:t>
            </a:r>
            <a:r>
              <a:rPr sz="2321" spc="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sectur</a:t>
            </a:r>
            <a:r>
              <a:rPr sz="2321" spc="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145" dirty="0">
                <a:solidFill>
                  <a:srgbClr val="FFFFFF"/>
                </a:solidFill>
                <a:latin typeface="Proxima Nova"/>
                <a:cs typeface="Proxima Nova"/>
              </a:rPr>
              <a:t>re</a:t>
            </a:r>
            <a:r>
              <a:rPr sz="2321" spc="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molupti</a:t>
            </a:r>
            <a:r>
              <a:rPr sz="2321" spc="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buscienia</a:t>
            </a:r>
            <a:r>
              <a:rPr sz="2321" spc="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voluptatibus</a:t>
            </a:r>
            <a:r>
              <a:rPr sz="2321" spc="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cullabo.</a:t>
            </a:r>
            <a:r>
              <a:rPr sz="2321" spc="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116" dirty="0">
                <a:solidFill>
                  <a:srgbClr val="FFFFFF"/>
                </a:solidFill>
                <a:latin typeface="Proxima Nova"/>
                <a:cs typeface="Proxima Nova"/>
              </a:rPr>
              <a:t>nem</a:t>
            </a:r>
            <a:r>
              <a:rPr sz="2321" spc="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laborionem</a:t>
            </a:r>
            <a:r>
              <a:rPr sz="2321" spc="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145" dirty="0">
                <a:solidFill>
                  <a:srgbClr val="FFFFFF"/>
                </a:solidFill>
                <a:latin typeface="Proxima Nova"/>
                <a:cs typeface="Proxima Nova"/>
              </a:rPr>
              <a:t>si</a:t>
            </a:r>
            <a:r>
              <a:rPr sz="2321" spc="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unditas id</a:t>
            </a:r>
            <a:r>
              <a:rPr sz="2321" spc="-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minulpa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eatum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exernatis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ea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corrovit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dollecea</a:t>
            </a:r>
            <a:r>
              <a:rPr sz="2321" spc="-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pro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ime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quodit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qui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sequam</a:t>
            </a:r>
            <a:r>
              <a:rPr sz="2321" spc="-102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etum</a:t>
            </a:r>
            <a:endParaRPr sz="2321" dirty="0">
              <a:latin typeface="Proxima Nova"/>
              <a:cs typeface="Proxima Nova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"/>
              <a:cs typeface="Proxima Nova"/>
            </a:endParaRPr>
          </a:p>
          <a:p>
            <a:pPr marL="36853" marR="16584" algn="just">
              <a:lnSpc>
                <a:spcPts val="2728"/>
              </a:lnSpc>
            </a:pP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Laborepedi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blabora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turiatur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aut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esciis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id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magnatiur,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sit,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soloreius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eum</a:t>
            </a:r>
            <a:r>
              <a:rPr sz="2321" spc="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raturest pos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atquasi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dundebis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eliquis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sint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es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sequos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voluptate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as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non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et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officil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ideres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rem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 id</a:t>
            </a:r>
            <a:r>
              <a:rPr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quidus</a:t>
            </a:r>
            <a:r>
              <a:rPr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reserovidus</a:t>
            </a:r>
            <a:r>
              <a:rPr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ea</a:t>
            </a:r>
            <a:r>
              <a:rPr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pro</a:t>
            </a:r>
            <a:r>
              <a:rPr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volluptatem</a:t>
            </a:r>
            <a:r>
              <a:rPr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id</a:t>
            </a:r>
            <a:r>
              <a:rPr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undis</a:t>
            </a:r>
            <a:r>
              <a:rPr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adio</a:t>
            </a:r>
            <a:r>
              <a:rPr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mincte</a:t>
            </a:r>
            <a:r>
              <a:rPr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nostrum</a:t>
            </a:r>
            <a:r>
              <a:rPr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isquo consequis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dolorum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enditi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repersperum,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quis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eosserc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ipisin</a:t>
            </a:r>
            <a:r>
              <a:rPr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cum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suntionserit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 quis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 aut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ex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earum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ilitatem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dolum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dollecea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pro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ime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et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lit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mi,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 err="1">
                <a:solidFill>
                  <a:srgbClr val="FFFFFF"/>
                </a:solidFill>
                <a:latin typeface="Proxima Nova"/>
                <a:cs typeface="Proxima Nova"/>
              </a:rPr>
              <a:t>tus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dolorioribus</a:t>
            </a:r>
            <a:r>
              <a:rPr lang="en-US"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eliquis</a:t>
            </a:r>
            <a:r>
              <a:rPr lang="en-US"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sint</a:t>
            </a:r>
            <a:r>
              <a:rPr lang="en-US"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58" dirty="0">
                <a:solidFill>
                  <a:srgbClr val="FFFFFF"/>
                </a:solidFill>
                <a:latin typeface="Proxima Nova"/>
                <a:cs typeface="Proxima Nova"/>
              </a:rPr>
              <a:t>es</a:t>
            </a:r>
            <a:r>
              <a:rPr lang="en-US"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sequos</a:t>
            </a:r>
            <a:r>
              <a:rPr lang="en-US"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voluptate</a:t>
            </a:r>
            <a:r>
              <a:rPr lang="en-US"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FFFFFF"/>
                </a:solidFill>
                <a:latin typeface="Proxima Nova"/>
                <a:cs typeface="Proxima Nova"/>
              </a:rPr>
              <a:t>as</a:t>
            </a:r>
            <a:r>
              <a:rPr lang="en-US"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FFFFFF"/>
                </a:solidFill>
                <a:latin typeface="Proxima Nova"/>
                <a:cs typeface="Proxima Nova"/>
              </a:rPr>
              <a:t>non</a:t>
            </a:r>
            <a:r>
              <a:rPr lang="en-US"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>
                <a:solidFill>
                  <a:srgbClr val="FFFFFF"/>
                </a:solidFill>
                <a:latin typeface="Proxima Nova"/>
                <a:cs typeface="Proxima Nova"/>
              </a:rPr>
              <a:t>et</a:t>
            </a:r>
            <a:r>
              <a:rPr lang="en-US"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officil</a:t>
            </a:r>
            <a:r>
              <a:rPr lang="en-US"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ideres</a:t>
            </a:r>
            <a:r>
              <a:rPr lang="en-US" sz="2321" spc="-73" dirty="0">
                <a:solidFill>
                  <a:srgbClr val="FFFFFF"/>
                </a:solidFill>
                <a:latin typeface="Proxima Nova"/>
                <a:cs typeface="Proxima Nova"/>
              </a:rPr>
              <a:t> rem</a:t>
            </a:r>
            <a:r>
              <a:rPr lang="en-US" sz="2321" dirty="0">
                <a:solidFill>
                  <a:srgbClr val="FFFFFF"/>
                </a:solidFill>
                <a:latin typeface="Proxima Nova"/>
                <a:cs typeface="Proxima Nova"/>
              </a:rPr>
              <a:t> id</a:t>
            </a:r>
            <a:r>
              <a:rPr lang="en-US"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FFFFFF"/>
                </a:solidFill>
                <a:latin typeface="Proxima Nova"/>
                <a:cs typeface="Proxima Nova"/>
              </a:rPr>
              <a:t>quidus</a:t>
            </a:r>
            <a:r>
              <a:rPr lang="en-US"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FFFFFF"/>
                </a:solidFill>
                <a:latin typeface="Proxima Nova"/>
                <a:cs typeface="Proxima Nova"/>
              </a:rPr>
              <a:t>reserovidus</a:t>
            </a:r>
            <a:r>
              <a:rPr lang="en-US"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FFFFFF"/>
                </a:solidFill>
                <a:latin typeface="Proxima Nova"/>
                <a:cs typeface="Proxima Nova"/>
              </a:rPr>
              <a:t>ea</a:t>
            </a:r>
            <a:r>
              <a:rPr lang="en-US"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FFFFFF"/>
                </a:solidFill>
                <a:latin typeface="Proxima Nova"/>
                <a:cs typeface="Proxima Nova"/>
              </a:rPr>
              <a:t>pro</a:t>
            </a:r>
            <a:r>
              <a:rPr lang="en-US"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FFFFFF"/>
                </a:solidFill>
                <a:latin typeface="Proxima Nova"/>
                <a:cs typeface="Proxima Nova"/>
              </a:rPr>
              <a:t>volluptatem</a:t>
            </a:r>
            <a:r>
              <a:rPr lang="en-US"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FFFFFF"/>
                </a:solidFill>
                <a:latin typeface="Proxima Nova"/>
                <a:cs typeface="Proxima Nova"/>
              </a:rPr>
              <a:t>id</a:t>
            </a:r>
            <a:r>
              <a:rPr lang="en-US"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FFFFFF"/>
                </a:solidFill>
                <a:latin typeface="Proxima Nova"/>
                <a:cs typeface="Proxima Nova"/>
              </a:rPr>
              <a:t>undis</a:t>
            </a:r>
            <a:r>
              <a:rPr lang="en-US"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FFFFFF"/>
                </a:solidFill>
                <a:latin typeface="Proxima Nova"/>
                <a:cs typeface="Proxima Nova"/>
              </a:rPr>
              <a:t>adio</a:t>
            </a:r>
            <a:r>
              <a:rPr lang="en-US" sz="2321" spc="116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 err="1">
                <a:solidFill>
                  <a:srgbClr val="FFFFFF"/>
                </a:solidFill>
                <a:latin typeface="Proxima Nova"/>
                <a:cs typeface="Proxima Nova"/>
              </a:rPr>
              <a:t>mincte</a:t>
            </a:r>
            <a:r>
              <a:rPr lang="en-US"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dirty="0">
                <a:solidFill>
                  <a:srgbClr val="FFFFFF"/>
                </a:solidFill>
                <a:latin typeface="Proxima Nova"/>
                <a:cs typeface="Proxima Nova"/>
              </a:rPr>
              <a:t>nostrum</a:t>
            </a:r>
            <a:r>
              <a:rPr lang="en-US" sz="2321" spc="13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isquo</a:t>
            </a:r>
            <a:r>
              <a:rPr lang="en-US"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consequis</a:t>
            </a:r>
            <a:r>
              <a:rPr lang="en-US" sz="2321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dolorum</a:t>
            </a:r>
            <a:r>
              <a:rPr lang="en-US" sz="2321" spc="-58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2321" spc="-29" dirty="0" err="1">
                <a:solidFill>
                  <a:srgbClr val="FFFFFF"/>
                </a:solidFill>
                <a:latin typeface="Proxima Nova"/>
                <a:cs typeface="Proxima Nova"/>
              </a:rPr>
              <a:t>enditi</a:t>
            </a:r>
            <a:endParaRPr lang="en-US" sz="2321" spc="-29" dirty="0">
              <a:solidFill>
                <a:srgbClr val="FFFFFF"/>
              </a:solidFill>
              <a:latin typeface="Proxima Nova"/>
              <a:cs typeface="Proxima Nov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335131" y="26440825"/>
            <a:ext cx="6242795" cy="198947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353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ACKNOWLEDGEMENTS</a:t>
            </a:r>
            <a:endParaRPr sz="4353" dirty="0">
              <a:latin typeface="Proxima Nova Extrabold"/>
              <a:cs typeface="Proxima Nova Extrabold"/>
            </a:endParaRPr>
          </a:p>
          <a:p>
            <a:pPr marL="47909" marR="14741" algn="just">
              <a:lnSpc>
                <a:spcPts val="2728"/>
              </a:lnSpc>
              <a:spcBef>
                <a:spcPts val="1872"/>
              </a:spcBef>
            </a:pP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Odicatum</a:t>
            </a:r>
            <a:r>
              <a:rPr sz="2321" spc="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liatiustior</a:t>
            </a:r>
            <a:r>
              <a:rPr sz="2321" spc="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res</a:t>
            </a:r>
            <a:r>
              <a:rPr sz="2321" spc="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dolupta</a:t>
            </a:r>
            <a:r>
              <a:rPr sz="2321" spc="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invelento</a:t>
            </a:r>
            <a:r>
              <a:rPr sz="2321" spc="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ma</a:t>
            </a:r>
            <a:r>
              <a:rPr sz="2321" spc="15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58" dirty="0">
                <a:solidFill>
                  <a:srgbClr val="FFFFFF"/>
                </a:solidFill>
                <a:latin typeface="Proxima Nova"/>
                <a:cs typeface="Proxima Nova"/>
              </a:rPr>
              <a:t>quia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 nonsequ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iduscil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laborae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etr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molo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eius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sam</a:t>
            </a:r>
            <a:r>
              <a:rPr sz="2321" spc="-44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fugia </a:t>
            </a:r>
            <a:r>
              <a:rPr sz="2321" dirty="0">
                <a:solidFill>
                  <a:srgbClr val="FFFFFF"/>
                </a:solidFill>
                <a:latin typeface="Proxima Nova"/>
                <a:cs typeface="Proxima Nova"/>
              </a:rPr>
              <a:t>mollabo</a:t>
            </a:r>
            <a:r>
              <a:rPr sz="2321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2321" spc="-29" dirty="0">
                <a:solidFill>
                  <a:srgbClr val="FFFFFF"/>
                </a:solidFill>
                <a:latin typeface="Proxima Nova"/>
                <a:cs typeface="Proxima Nova"/>
              </a:rPr>
              <a:t>ribus</a:t>
            </a:r>
            <a:endParaRPr sz="2321" dirty="0">
              <a:latin typeface="Proxima Nova"/>
              <a:cs typeface="Proxima Nov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148042" y="10754931"/>
            <a:ext cx="4615762" cy="79633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933" b="1" spc="-58" dirty="0">
                <a:solidFill>
                  <a:srgbClr val="215B4E"/>
                </a:solidFill>
                <a:latin typeface="Proxima Nova"/>
                <a:cs typeface="Proxima Nova"/>
              </a:rPr>
              <a:t>PRESENTATION</a:t>
            </a:r>
            <a:endParaRPr sz="4933">
              <a:latin typeface="Proxima Nova"/>
              <a:cs typeface="Proxima Nov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70942" y="10754931"/>
            <a:ext cx="4757644" cy="79633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933" b="1" spc="-29" dirty="0">
                <a:solidFill>
                  <a:srgbClr val="215B4E"/>
                </a:solidFill>
                <a:latin typeface="Proxima Nova"/>
                <a:cs typeface="Proxima Nova"/>
              </a:rPr>
              <a:t>INTRODUCTION</a:t>
            </a:r>
            <a:endParaRPr sz="4933">
              <a:latin typeface="Proxima Nova"/>
              <a:cs typeface="Proxima Nov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078081" y="609600"/>
            <a:ext cx="2675481" cy="79633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933" b="1" spc="-73" dirty="0">
                <a:solidFill>
                  <a:srgbClr val="215B4E"/>
                </a:solidFill>
                <a:latin typeface="Proxima Nova"/>
                <a:cs typeface="Proxima Nova"/>
              </a:rPr>
              <a:t>RESULTS</a:t>
            </a:r>
            <a:endParaRPr sz="4933" dirty="0">
              <a:latin typeface="Proxima Nova"/>
              <a:cs typeface="Proxima Nov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571959" y="831655"/>
            <a:ext cx="6451011" cy="8488318"/>
          </a:xfrm>
          <a:prstGeom prst="rect">
            <a:avLst/>
          </a:prstGeom>
        </p:spPr>
        <p:txBody>
          <a:bodyPr vert="horz" wrap="square" lIns="0" tIns="53436" rIns="0" bIns="0" rtlCol="0">
            <a:spAutoFit/>
          </a:bodyPr>
          <a:lstStyle/>
          <a:p>
            <a:pPr marL="36853" marR="14741">
              <a:lnSpc>
                <a:spcPts val="2728"/>
              </a:lnSpc>
              <a:spcBef>
                <a:spcPts val="421"/>
              </a:spcBef>
            </a:pPr>
            <a:r>
              <a:rPr sz="2321" dirty="0">
                <a:latin typeface="Proxima Nova"/>
                <a:cs typeface="Proxima Nova"/>
              </a:rPr>
              <a:t>dolupturi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necaborecea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arum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torrum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volenih </a:t>
            </a:r>
            <a:r>
              <a:rPr sz="2321" dirty="0">
                <a:latin typeface="Proxima Nova"/>
                <a:cs typeface="Proxima Nova"/>
              </a:rPr>
              <a:t>illande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llabore prernam,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temducillie inveri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blaut </a:t>
            </a:r>
            <a:r>
              <a:rPr sz="2321" dirty="0">
                <a:latin typeface="Proxima Nova"/>
                <a:cs typeface="Proxima Nova"/>
              </a:rPr>
              <a:t>eturepti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parumque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vid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blab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incto</a:t>
            </a:r>
            <a:r>
              <a:rPr sz="2321" spc="-29" dirty="0">
                <a:latin typeface="Proxima Nova"/>
                <a:cs typeface="Proxima Nova"/>
              </a:rPr>
              <a:t> exero </a:t>
            </a:r>
            <a:r>
              <a:rPr sz="2321" dirty="0">
                <a:latin typeface="Proxima Nova"/>
                <a:cs typeface="Proxima Nova"/>
              </a:rPr>
              <a:t>iduciet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dolutatque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nia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volorep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udipsam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ipsam</a:t>
            </a:r>
            <a:r>
              <a:rPr sz="2321" spc="-58" dirty="0">
                <a:latin typeface="Proxima Nova"/>
                <a:cs typeface="Proxima Nova"/>
              </a:rPr>
              <a:t> inis</a:t>
            </a:r>
            <a:r>
              <a:rPr sz="2321" spc="-29" dirty="0">
                <a:latin typeface="Proxima Nova"/>
                <a:cs typeface="Proxima Nova"/>
              </a:rPr>
              <a:t> alitasitio</a:t>
            </a:r>
            <a:endParaRPr sz="2321" dirty="0">
              <a:latin typeface="Proxima Nova"/>
              <a:cs typeface="Proxima Nova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"/>
              <a:cs typeface="Proxima Nova"/>
            </a:endParaRPr>
          </a:p>
          <a:p>
            <a:pPr marL="36853" marR="285610">
              <a:lnSpc>
                <a:spcPts val="2728"/>
              </a:lnSpc>
            </a:pPr>
            <a:r>
              <a:rPr sz="2321" dirty="0">
                <a:latin typeface="Proxima Nova"/>
                <a:cs typeface="Proxima Nova"/>
              </a:rPr>
              <a:t>Remod</a:t>
            </a:r>
            <a:r>
              <a:rPr sz="2321" spc="-116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modipic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tempore</a:t>
            </a:r>
            <a:r>
              <a:rPr sz="2321" spc="-116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peditaepedi</a:t>
            </a:r>
            <a:r>
              <a:rPr sz="2321" spc="-102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consenti </a:t>
            </a:r>
            <a:r>
              <a:rPr sz="2321" dirty="0">
                <a:latin typeface="Proxima Nova"/>
                <a:cs typeface="Proxima Nova"/>
              </a:rPr>
              <a:t>cuptatum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essit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unt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emque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numque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lam,</a:t>
            </a:r>
            <a:r>
              <a:rPr sz="2321" dirty="0">
                <a:latin typeface="Proxima Nova"/>
                <a:cs typeface="Proxima Nova"/>
              </a:rPr>
              <a:t> omnihil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dolluptassim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doluptgit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maxim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hiti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te</a:t>
            </a:r>
            <a:r>
              <a:rPr sz="2321" dirty="0">
                <a:latin typeface="Proxima Nova"/>
                <a:cs typeface="Proxima Nova"/>
              </a:rPr>
              <a:t> 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occaturio.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Iqui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untia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velecte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mporion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secersp</a:t>
            </a:r>
            <a:endParaRPr sz="2321" dirty="0">
              <a:latin typeface="Proxima Nova"/>
              <a:cs typeface="Proxima Nova"/>
            </a:endParaRPr>
          </a:p>
          <a:p>
            <a:pPr marL="36853" marR="14741">
              <a:lnSpc>
                <a:spcPts val="2728"/>
              </a:lnSpc>
            </a:pPr>
            <a:r>
              <a:rPr sz="2321" dirty="0">
                <a:latin typeface="Proxima Nova"/>
                <a:cs typeface="Proxima Nova"/>
              </a:rPr>
              <a:t>eratiate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sequidebit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alitat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eos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quatquo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esto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inctect </a:t>
            </a:r>
            <a:r>
              <a:rPr sz="2321" dirty="0">
                <a:latin typeface="Proxima Nova"/>
                <a:cs typeface="Proxima Nova"/>
              </a:rPr>
              <a:t>emolut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autem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mod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amusa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quis</a:t>
            </a:r>
            <a:r>
              <a:rPr sz="2321" spc="-29" dirty="0">
                <a:latin typeface="Proxima Nova"/>
                <a:cs typeface="Proxima Nova"/>
              </a:rPr>
              <a:t> pediti </a:t>
            </a:r>
            <a:r>
              <a:rPr sz="2321" dirty="0">
                <a:latin typeface="Proxima Nova"/>
                <a:cs typeface="Proxima Nova"/>
              </a:rPr>
              <a:t>omniaturio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officia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delescil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ipsamet</a:t>
            </a:r>
            <a:r>
              <a:rPr sz="2321" spc="-29" dirty="0">
                <a:latin typeface="Proxima Nova"/>
                <a:cs typeface="Proxima Nova"/>
              </a:rPr>
              <a:t> earuptatet </a:t>
            </a:r>
            <a:r>
              <a:rPr sz="2321" dirty="0">
                <a:latin typeface="Proxima Nova"/>
                <a:cs typeface="Proxima Nova"/>
              </a:rPr>
              <a:t>aut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laut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voloris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core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lupta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tiorrum</a:t>
            </a:r>
            <a:r>
              <a:rPr sz="2321" spc="-29" dirty="0">
                <a:latin typeface="Proxima Nova"/>
                <a:cs typeface="Proxima Nova"/>
              </a:rPr>
              <a:t> fugit </a:t>
            </a:r>
            <a:r>
              <a:rPr sz="2321" dirty="0">
                <a:latin typeface="Proxima Nova"/>
                <a:cs typeface="Proxima Nova"/>
              </a:rPr>
              <a:t>pratiis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re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sumenti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sitiostin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estiunt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quid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essit </a:t>
            </a:r>
            <a:r>
              <a:rPr sz="2321" dirty="0">
                <a:latin typeface="Proxima Nova"/>
                <a:cs typeface="Proxima Nova"/>
              </a:rPr>
              <a:t>eost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utatquo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que</a:t>
            </a:r>
            <a:endParaRPr sz="2321" dirty="0">
              <a:latin typeface="Proxima Nova"/>
              <a:cs typeface="Proxima Nova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"/>
              <a:cs typeface="Proxima Nova"/>
            </a:endParaRPr>
          </a:p>
          <a:p>
            <a:pPr marL="36853" marR="14741">
              <a:lnSpc>
                <a:spcPts val="2728"/>
              </a:lnSpc>
            </a:pP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occaturio.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Iqui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untia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velecte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mporion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secersp </a:t>
            </a:r>
            <a:r>
              <a:rPr sz="2321" dirty="0">
                <a:latin typeface="Proxima Nova"/>
                <a:cs typeface="Proxima Nova"/>
              </a:rPr>
              <a:t>eratiate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sequidebit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alitat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eos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quatquo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esto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inctect </a:t>
            </a:r>
            <a:r>
              <a:rPr sz="2321" dirty="0">
                <a:latin typeface="Proxima Nova"/>
                <a:cs typeface="Proxima Nova"/>
              </a:rPr>
              <a:t>emolut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autem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mod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amusa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quis</a:t>
            </a:r>
            <a:r>
              <a:rPr sz="2321" spc="-29" dirty="0">
                <a:latin typeface="Proxima Nova"/>
                <a:cs typeface="Proxima Nova"/>
              </a:rPr>
              <a:t> pediti </a:t>
            </a:r>
            <a:r>
              <a:rPr sz="2321" dirty="0">
                <a:latin typeface="Proxima Nova"/>
                <a:cs typeface="Proxima Nova"/>
              </a:rPr>
              <a:t>omniaturio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que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officia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delescil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ipsamet</a:t>
            </a:r>
            <a:r>
              <a:rPr sz="2321" spc="-29" dirty="0">
                <a:latin typeface="Proxima Nova"/>
                <a:cs typeface="Proxima Nova"/>
              </a:rPr>
              <a:t> earuptatet </a:t>
            </a:r>
            <a:r>
              <a:rPr sz="2321" dirty="0">
                <a:latin typeface="Proxima Nova"/>
                <a:cs typeface="Proxima Nova"/>
              </a:rPr>
              <a:t>aut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laut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omnia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voloris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core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lupta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tiorrum</a:t>
            </a:r>
            <a:r>
              <a:rPr sz="2321" spc="-29" dirty="0">
                <a:latin typeface="Proxima Nova"/>
                <a:cs typeface="Proxima Nova"/>
              </a:rPr>
              <a:t> fugit </a:t>
            </a:r>
            <a:r>
              <a:rPr sz="2321" dirty="0">
                <a:latin typeface="Proxima Nova"/>
                <a:cs typeface="Proxima Nova"/>
              </a:rPr>
              <a:t>pratiis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re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cum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sumenti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sitiostin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estiunt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quid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essit </a:t>
            </a:r>
            <a:r>
              <a:rPr sz="2321" dirty="0">
                <a:latin typeface="Proxima Nova"/>
                <a:cs typeface="Proxima Nova"/>
              </a:rPr>
              <a:t>eost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utatquo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que</a:t>
            </a:r>
            <a:endParaRPr sz="2321" dirty="0">
              <a:latin typeface="Proxima Nova"/>
              <a:cs typeface="Proxima Nova"/>
            </a:endParaRPr>
          </a:p>
        </p:txBody>
      </p:sp>
      <p:pic>
        <p:nvPicPr>
          <p:cNvPr id="68" name="object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811322" y="19068624"/>
            <a:ext cx="408931" cy="408774"/>
          </a:xfrm>
          <a:prstGeom prst="rect">
            <a:avLst/>
          </a:prstGeom>
        </p:spPr>
      </p:pic>
      <p:pic>
        <p:nvPicPr>
          <p:cNvPr id="69" name="object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811322" y="18326364"/>
            <a:ext cx="408931" cy="408774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27409565" y="17278331"/>
            <a:ext cx="4234340" cy="2575727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R="14741">
              <a:spcBef>
                <a:spcPts val="290"/>
              </a:spcBef>
            </a:pPr>
            <a:r>
              <a:rPr sz="2321" dirty="0">
                <a:latin typeface="Proxima Nova Medium"/>
                <a:cs typeface="Proxima Nova Medium"/>
              </a:rPr>
              <a:t>Tiatisi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consequi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remquodist,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ium</a:t>
            </a:r>
            <a:r>
              <a:rPr sz="2321" dirty="0">
                <a:latin typeface="Proxima Nova Medium"/>
                <a:cs typeface="Proxima Nova Medium"/>
              </a:rPr>
              <a:t> facitatatum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libus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dollect</a:t>
            </a:r>
            <a:endParaRPr sz="2321">
              <a:latin typeface="Proxima Nova Medium"/>
              <a:cs typeface="Proxima Nova Medium"/>
            </a:endParaRPr>
          </a:p>
          <a:p>
            <a:pPr>
              <a:spcBef>
                <a:spcPts val="58"/>
              </a:spcBef>
            </a:pPr>
            <a:endParaRPr sz="2321">
              <a:latin typeface="Proxima Nova Medium"/>
              <a:cs typeface="Proxima Nova Medium"/>
            </a:endParaRPr>
          </a:p>
          <a:p>
            <a:pPr>
              <a:lnSpc>
                <a:spcPct val="100000"/>
              </a:lnSpc>
            </a:pPr>
            <a:r>
              <a:rPr sz="2321" dirty="0">
                <a:latin typeface="Proxima Nova Medium"/>
                <a:cs typeface="Proxima Nova Medium"/>
              </a:rPr>
              <a:t>Cia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ni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rae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pressim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inullantorro</a:t>
            </a:r>
            <a:endParaRPr sz="2321">
              <a:latin typeface="Proxima Nova Medium"/>
              <a:cs typeface="Proxima Nova Medium"/>
            </a:endParaRPr>
          </a:p>
          <a:p>
            <a:pPr>
              <a:spcBef>
                <a:spcPts val="247"/>
              </a:spcBef>
            </a:pPr>
            <a:endParaRPr sz="2321">
              <a:latin typeface="Proxima Nova Medium"/>
              <a:cs typeface="Proxima Nova Medium"/>
            </a:endParaRPr>
          </a:p>
          <a:p>
            <a:pPr marR="105031"/>
            <a:r>
              <a:rPr sz="2321" dirty="0">
                <a:latin typeface="Proxima Nova Medium"/>
                <a:cs typeface="Proxima Nova Medium"/>
              </a:rPr>
              <a:t>Aquo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tem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ut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as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doluptur?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Ella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si</a:t>
            </a:r>
            <a:r>
              <a:rPr sz="2321" dirty="0">
                <a:latin typeface="Proxima Nova Medium"/>
                <a:cs typeface="Proxima Nova Medium"/>
              </a:rPr>
              <a:t> doluptatu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ut</a:t>
            </a:r>
            <a:endParaRPr sz="2321">
              <a:latin typeface="Proxima Nova Medium"/>
              <a:cs typeface="Proxima Nova Medium"/>
            </a:endParaRPr>
          </a:p>
        </p:txBody>
      </p:sp>
      <p:pic>
        <p:nvPicPr>
          <p:cNvPr id="71" name="object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811322" y="17377705"/>
            <a:ext cx="408931" cy="408774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20942128" y="17324813"/>
            <a:ext cx="5327013" cy="7103324"/>
          </a:xfrm>
          <a:prstGeom prst="rect">
            <a:avLst/>
          </a:prstGeom>
        </p:spPr>
        <p:txBody>
          <a:bodyPr vert="horz" wrap="square" lIns="0" tIns="53436" rIns="0" bIns="0" rtlCol="0">
            <a:spAutoFit/>
          </a:bodyPr>
          <a:lstStyle/>
          <a:p>
            <a:pPr marR="18426" algn="just">
              <a:lnSpc>
                <a:spcPts val="2728"/>
              </a:lnSpc>
              <a:spcBef>
                <a:spcPts val="421"/>
              </a:spcBef>
            </a:pPr>
            <a:r>
              <a:rPr sz="2321" spc="-29" dirty="0">
                <a:latin typeface="Proxima Nova Medium"/>
                <a:cs typeface="Proxima Nova Medium"/>
              </a:rPr>
              <a:t>Vulputate</a:t>
            </a:r>
            <a:r>
              <a:rPr sz="2321" spc="160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lobortis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mattis </a:t>
            </a:r>
            <a:r>
              <a:rPr sz="2321" spc="-58" dirty="0">
                <a:latin typeface="Proxima Nova Medium"/>
                <a:cs typeface="Proxima Nova Medium"/>
              </a:rPr>
              <a:t>aliquam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faucibus </a:t>
            </a:r>
            <a:r>
              <a:rPr sz="2321" spc="-73" dirty="0">
                <a:latin typeface="Proxima Nova Medium"/>
                <a:cs typeface="Proxima Nova Medium"/>
              </a:rPr>
              <a:t>purus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in.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Consectetur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libero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131" dirty="0">
                <a:latin typeface="Proxima Nova Medium"/>
                <a:cs typeface="Proxima Nova Medium"/>
              </a:rPr>
              <a:t>id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faucibus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nisl</a:t>
            </a:r>
            <a:r>
              <a:rPr sz="2321" dirty="0">
                <a:latin typeface="Proxima Nova Medium"/>
                <a:cs typeface="Proxima Nova Medium"/>
              </a:rPr>
              <a:t> tincidunt</a:t>
            </a:r>
            <a:r>
              <a:rPr sz="2321" spc="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eget</a:t>
            </a:r>
            <a:r>
              <a:rPr sz="2321" spc="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nullam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malesuada</a:t>
            </a:r>
            <a:r>
              <a:rPr sz="2321" spc="8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massa. </a:t>
            </a:r>
            <a:r>
              <a:rPr sz="2321" spc="-131" dirty="0">
                <a:latin typeface="Proxima Nova Medium"/>
                <a:cs typeface="Proxima Nova Medium"/>
              </a:rPr>
              <a:t>Auctor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74" dirty="0">
                <a:latin typeface="Proxima Nova Medium"/>
                <a:cs typeface="Proxima Nova Medium"/>
              </a:rPr>
              <a:t>eu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augue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89" dirty="0">
                <a:latin typeface="Proxima Nova Medium"/>
                <a:cs typeface="Proxima Nova Medium"/>
              </a:rPr>
              <a:t>ut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arcu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bibendum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netus</a:t>
            </a:r>
            <a:r>
              <a:rPr sz="2321" spc="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et</a:t>
            </a:r>
            <a:r>
              <a:rPr sz="2321" spc="-29" dirty="0">
                <a:latin typeface="Proxima Nova Medium"/>
                <a:cs typeface="Proxima Nova Medium"/>
              </a:rPr>
              <a:t> nisi.</a:t>
            </a:r>
            <a:r>
              <a:rPr sz="2321" spc="-13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Ac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turpis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egestas</a:t>
            </a:r>
            <a:r>
              <a:rPr sz="2321" spc="-116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sed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tempus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urna</a:t>
            </a:r>
            <a:r>
              <a:rPr sz="2321" spc="-116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et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phare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tra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pharetra.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Um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ne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doluptati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omnis </a:t>
            </a:r>
            <a:r>
              <a:rPr sz="2321" dirty="0">
                <a:latin typeface="Proxima Nova Medium"/>
                <a:cs typeface="Proxima Nova Medium"/>
              </a:rPr>
              <a:t>resto</a:t>
            </a:r>
            <a:r>
              <a:rPr sz="2321" spc="-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que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corunda</a:t>
            </a:r>
            <a:endParaRPr sz="2321" dirty="0">
              <a:latin typeface="Proxima Nova Medium"/>
              <a:cs typeface="Proxima Nova Medium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 Medium"/>
              <a:cs typeface="Proxima Nova Medium"/>
            </a:endParaRPr>
          </a:p>
          <a:p>
            <a:pPr marR="14741" algn="just">
              <a:lnSpc>
                <a:spcPts val="2728"/>
              </a:lnSpc>
            </a:pPr>
            <a:r>
              <a:rPr sz="2321" dirty="0">
                <a:latin typeface="Proxima Nova Medium"/>
                <a:cs typeface="Proxima Nova Medium"/>
              </a:rPr>
              <a:t>Hene</a:t>
            </a:r>
            <a:r>
              <a:rPr sz="2321" spc="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eost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quate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pel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eaquis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is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nist,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sitas </a:t>
            </a:r>
            <a:r>
              <a:rPr sz="2321" spc="-73" dirty="0">
                <a:latin typeface="Proxima Nova Medium"/>
                <a:cs typeface="Proxima Nova Medium"/>
              </a:rPr>
              <a:t>nieniendita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conseque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natem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aut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et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quos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et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ius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simolor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autet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volo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ma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dolorum</a:t>
            </a:r>
            <a:r>
              <a:rPr sz="2321" spc="-29" dirty="0">
                <a:latin typeface="Proxima Nova Medium"/>
                <a:cs typeface="Proxima Nova Medium"/>
              </a:rPr>
              <a:t> quaeper </a:t>
            </a:r>
            <a:r>
              <a:rPr sz="2321" spc="-58" dirty="0">
                <a:latin typeface="Proxima Nova Medium"/>
                <a:cs typeface="Proxima Nova Medium"/>
              </a:rPr>
              <a:t>sperae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am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quiaecate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velecus,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sa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nulparun </a:t>
            </a:r>
            <a:r>
              <a:rPr sz="2321" dirty="0">
                <a:latin typeface="Proxima Nova Medium"/>
                <a:cs typeface="Proxima Nova Medium"/>
              </a:rPr>
              <a:t>di</a:t>
            </a:r>
            <a:r>
              <a:rPr sz="2321" spc="23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voluptur?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Pudis</a:t>
            </a:r>
            <a:r>
              <a:rPr sz="2321" spc="23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rent,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si</a:t>
            </a:r>
            <a:r>
              <a:rPr sz="2321" spc="23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omnihil.</a:t>
            </a:r>
            <a:r>
              <a:rPr sz="2321" spc="247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Rore</a:t>
            </a:r>
            <a:r>
              <a:rPr sz="2321" dirty="0">
                <a:latin typeface="Proxima Nova Medium"/>
                <a:cs typeface="Proxima Nova Medium"/>
              </a:rPr>
              <a:t> pelitisit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alique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velique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et</a:t>
            </a:r>
            <a:r>
              <a:rPr sz="2321" spc="58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eumque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des</a:t>
            </a:r>
            <a:r>
              <a:rPr sz="2321" spc="73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et</a:t>
            </a:r>
            <a:r>
              <a:rPr sz="2321" dirty="0">
                <a:latin typeface="Proxima Nova Medium"/>
                <a:cs typeface="Proxima Nova Medium"/>
              </a:rPr>
              <a:t> a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naturitiore,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nis.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Ri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quid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quisquenis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etur,</a:t>
            </a:r>
            <a:r>
              <a:rPr sz="2321" dirty="0">
                <a:latin typeface="Proxima Nova Medium"/>
                <a:cs typeface="Proxima Nova Medium"/>
              </a:rPr>
              <a:t> si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autem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esse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nus</a:t>
            </a:r>
            <a:endParaRPr sz="2321" dirty="0">
              <a:latin typeface="Proxima Nova Medium"/>
              <a:cs typeface="Proxima Nova Medium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 Medium"/>
              <a:cs typeface="Proxima Nova Medium"/>
            </a:endParaRPr>
          </a:p>
          <a:p>
            <a:pPr marR="18426" algn="just">
              <a:lnSpc>
                <a:spcPts val="2728"/>
              </a:lnSpc>
            </a:pPr>
            <a:r>
              <a:rPr sz="2321" spc="-73" dirty="0">
                <a:latin typeface="Proxima Nova Medium"/>
                <a:cs typeface="Proxima Nova Medium"/>
              </a:rPr>
              <a:t>autet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volo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ma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dolorum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quaeper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sperae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am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102" dirty="0">
                <a:latin typeface="Proxima Nova Medium"/>
                <a:cs typeface="Proxima Nova Medium"/>
              </a:rPr>
              <a:t>Auiaecate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velecus,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45" dirty="0">
                <a:latin typeface="Proxima Nova Medium"/>
                <a:cs typeface="Proxima Nova Medium"/>
              </a:rPr>
              <a:t>sa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87" dirty="0">
                <a:latin typeface="Proxima Nova Medium"/>
                <a:cs typeface="Proxima Nova Medium"/>
              </a:rPr>
              <a:t>nulparun</a:t>
            </a:r>
            <a:r>
              <a:rPr sz="2321" dirty="0">
                <a:latin typeface="Proxima Nova Medium"/>
                <a:cs typeface="Proxima Nova Medium"/>
              </a:rPr>
              <a:t> </a:t>
            </a:r>
            <a:r>
              <a:rPr sz="2321" spc="-160" dirty="0">
                <a:latin typeface="Proxima Nova Medium"/>
                <a:cs typeface="Proxima Nova Medium"/>
              </a:rPr>
              <a:t>di</a:t>
            </a:r>
            <a:r>
              <a:rPr sz="2321" spc="15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voluptur?</a:t>
            </a:r>
            <a:r>
              <a:rPr sz="2321" dirty="0">
                <a:latin typeface="Proxima Nova Medium"/>
                <a:cs typeface="Proxima Nova Medium"/>
              </a:rPr>
              <a:t> Pudis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rent,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si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omnihil.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Rore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pelitisit</a:t>
            </a:r>
            <a:r>
              <a:rPr sz="2321" spc="-102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alique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950246" y="20140045"/>
            <a:ext cx="4927162" cy="2823947"/>
          </a:xfrm>
          <a:prstGeom prst="rect">
            <a:avLst/>
          </a:prstGeom>
        </p:spPr>
        <p:txBody>
          <a:bodyPr vert="horz" wrap="square" lIns="0" tIns="53436" rIns="0" bIns="0" rtlCol="0">
            <a:spAutoFit/>
          </a:bodyPr>
          <a:lstStyle/>
          <a:p>
            <a:pPr marR="14741" algn="just">
              <a:lnSpc>
                <a:spcPts val="2728"/>
              </a:lnSpc>
              <a:spcBef>
                <a:spcPts val="421"/>
              </a:spcBef>
            </a:pPr>
            <a:r>
              <a:rPr sz="2321" spc="-29" dirty="0">
                <a:latin typeface="Proxima Nova Medium"/>
                <a:cs typeface="Proxima Nova Medium"/>
              </a:rPr>
              <a:t>velique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et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eumque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des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et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</a:t>
            </a:r>
            <a:r>
              <a:rPr sz="2321" spc="-87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naturitiore, </a:t>
            </a:r>
            <a:r>
              <a:rPr sz="2321" dirty="0">
                <a:latin typeface="Proxima Nova Medium"/>
                <a:cs typeface="Proxima Nova Medium"/>
              </a:rPr>
              <a:t>nis.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Ri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quid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quisquenis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etur,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si</a:t>
            </a:r>
            <a:r>
              <a:rPr sz="2321" spc="102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autem</a:t>
            </a:r>
            <a:r>
              <a:rPr sz="2321" spc="1451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autet volo ma dolorum</a:t>
            </a:r>
            <a:r>
              <a:rPr sz="2321" spc="-44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quaeper </a:t>
            </a:r>
            <a:r>
              <a:rPr sz="2321" spc="-29" dirty="0">
                <a:latin typeface="Proxima Nova Medium"/>
                <a:cs typeface="Proxima Nova Medium"/>
              </a:rPr>
              <a:t>sperae </a:t>
            </a:r>
            <a:r>
              <a:rPr sz="2321" dirty="0">
                <a:latin typeface="Proxima Nova Medium"/>
                <a:cs typeface="Proxima Nova Medium"/>
              </a:rPr>
              <a:t>am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quiaecate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velecus,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sa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nulparun</a:t>
            </a:r>
            <a:r>
              <a:rPr sz="2321" spc="44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di</a:t>
            </a:r>
            <a:r>
              <a:rPr sz="2321" dirty="0">
                <a:latin typeface="Proxima Nova Medium"/>
                <a:cs typeface="Proxima Nova Medium"/>
              </a:rPr>
              <a:t> voluptur?</a:t>
            </a:r>
            <a:r>
              <a:rPr sz="2321" spc="131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Pudis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rent,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si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omnihil.</a:t>
            </a:r>
            <a:r>
              <a:rPr sz="2321" spc="145" dirty="0">
                <a:latin typeface="Proxima Nova Medium"/>
                <a:cs typeface="Proxima Nova Medium"/>
              </a:rPr>
              <a:t> </a:t>
            </a:r>
            <a:r>
              <a:rPr sz="2321" spc="-58" dirty="0">
                <a:latin typeface="Proxima Nova Medium"/>
                <a:cs typeface="Proxima Nova Medium"/>
              </a:rPr>
              <a:t>Rore</a:t>
            </a:r>
            <a:r>
              <a:rPr sz="2321" dirty="0">
                <a:latin typeface="Proxima Nova Medium"/>
                <a:cs typeface="Proxima Nova Medium"/>
              </a:rPr>
              <a:t> pelitisit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alique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velique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et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eumque</a:t>
            </a:r>
            <a:r>
              <a:rPr sz="2321" spc="-29" dirty="0">
                <a:latin typeface="Proxima Nova Medium"/>
                <a:cs typeface="Proxima Nova Medium"/>
              </a:rPr>
              <a:t> </a:t>
            </a:r>
            <a:r>
              <a:rPr sz="2321" spc="-73" dirty="0">
                <a:latin typeface="Proxima Nova Medium"/>
                <a:cs typeface="Proxima Nova Medium"/>
              </a:rPr>
              <a:t>des</a:t>
            </a:r>
            <a:r>
              <a:rPr sz="2321" dirty="0">
                <a:latin typeface="Proxima Nova Medium"/>
                <a:cs typeface="Proxima Nova Medium"/>
              </a:rPr>
              <a:t> et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a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naturitiore,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nis.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Ri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quid</a:t>
            </a:r>
            <a:r>
              <a:rPr sz="2321" spc="-73" dirty="0">
                <a:latin typeface="Proxima Nova Medium"/>
                <a:cs typeface="Proxima Nova Medium"/>
              </a:rPr>
              <a:t> </a:t>
            </a:r>
            <a:r>
              <a:rPr sz="2321" spc="-29" dirty="0">
                <a:latin typeface="Proxima Nova Medium"/>
                <a:cs typeface="Proxima Nova Medium"/>
              </a:rPr>
              <a:t>quisquenis </a:t>
            </a:r>
            <a:r>
              <a:rPr sz="2321" spc="-58" dirty="0">
                <a:latin typeface="Proxima Nova Medium"/>
                <a:cs typeface="Proxima Nova Medium"/>
              </a:rPr>
              <a:t>etur,</a:t>
            </a:r>
            <a:r>
              <a:rPr sz="2321" spc="-15" dirty="0">
                <a:latin typeface="Proxima Nova Medium"/>
                <a:cs typeface="Proxima Nova Medium"/>
              </a:rPr>
              <a:t> </a:t>
            </a:r>
            <a:r>
              <a:rPr sz="2321" dirty="0">
                <a:latin typeface="Proxima Nova Medium"/>
                <a:cs typeface="Proxima Nova Medium"/>
              </a:rPr>
              <a:t>si </a:t>
            </a:r>
            <a:r>
              <a:rPr sz="2321" spc="-29" dirty="0">
                <a:latin typeface="Proxima Nova Medium"/>
                <a:cs typeface="Proxima Nova Medium"/>
              </a:rPr>
              <a:t>autem</a:t>
            </a:r>
            <a:endParaRPr sz="2321" dirty="0">
              <a:latin typeface="Proxima Nova Medium"/>
              <a:cs typeface="Proxima Nova Medium"/>
            </a:endParaRPr>
          </a:p>
        </p:txBody>
      </p:sp>
      <p:sp>
        <p:nvSpPr>
          <p:cNvPr id="74" name="object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885" y="11810126"/>
            <a:ext cx="5290161" cy="0"/>
          </a:xfrm>
          <a:custGeom>
            <a:avLst/>
            <a:gdLst/>
            <a:ahLst/>
            <a:cxnLst/>
            <a:rect l="l" t="t" r="r" b="b"/>
            <a:pathLst>
              <a:path w="1823085">
                <a:moveTo>
                  <a:pt x="182280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17244" y="11810126"/>
            <a:ext cx="6438113" cy="0"/>
          </a:xfrm>
          <a:custGeom>
            <a:avLst/>
            <a:gdLst/>
            <a:ahLst/>
            <a:cxnLst/>
            <a:rect l="l" t="t" r="r" b="b"/>
            <a:pathLst>
              <a:path w="2218690">
                <a:moveTo>
                  <a:pt x="221839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14941" y="1652079"/>
            <a:ext cx="5671583" cy="0"/>
          </a:xfrm>
          <a:custGeom>
            <a:avLst/>
            <a:gdLst/>
            <a:ahLst/>
            <a:cxnLst/>
            <a:rect l="l" t="t" r="r" b="b"/>
            <a:pathLst>
              <a:path w="1954529">
                <a:moveTo>
                  <a:pt x="195423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3666332" y="10800466"/>
            <a:ext cx="4123783" cy="79633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933" b="1" spc="-29" dirty="0">
                <a:solidFill>
                  <a:srgbClr val="215B4E"/>
                </a:solidFill>
                <a:latin typeface="Proxima Nova"/>
                <a:cs typeface="Proxima Nova"/>
              </a:rPr>
              <a:t>CONCLUSION</a:t>
            </a:r>
            <a:endParaRPr sz="4933">
              <a:latin typeface="Proxima Nova"/>
              <a:cs typeface="Proxima Nova"/>
            </a:endParaRPr>
          </a:p>
        </p:txBody>
      </p:sp>
      <p:grpSp>
        <p:nvGrpSpPr>
          <p:cNvPr id="82" name="object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71973" y="20780915"/>
            <a:ext cx="12150185" cy="740733"/>
            <a:chOff x="2437129" y="6836041"/>
            <a:chExt cx="4187173" cy="255270"/>
          </a:xfrm>
        </p:grpSpPr>
        <p:sp>
          <p:nvSpPr>
            <p:cNvPr id="83" name="object 83"/>
            <p:cNvSpPr/>
            <p:nvPr/>
          </p:nvSpPr>
          <p:spPr>
            <a:xfrm>
              <a:off x="2490647" y="6836041"/>
              <a:ext cx="4133655" cy="255270"/>
            </a:xfrm>
            <a:custGeom>
              <a:avLst/>
              <a:gdLst/>
              <a:ahLst/>
              <a:cxnLst/>
              <a:rect l="l" t="t" r="r" b="b"/>
              <a:pathLst>
                <a:path w="4283075" h="255270">
                  <a:moveTo>
                    <a:pt x="0" y="254787"/>
                  </a:moveTo>
                  <a:lnTo>
                    <a:pt x="4282655" y="254787"/>
                  </a:lnTo>
                  <a:lnTo>
                    <a:pt x="4282655" y="0"/>
                  </a:lnTo>
                  <a:lnTo>
                    <a:pt x="0" y="0"/>
                  </a:lnTo>
                  <a:lnTo>
                    <a:pt x="0" y="254787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2437129" y="6836041"/>
              <a:ext cx="53975" cy="255270"/>
            </a:xfrm>
            <a:custGeom>
              <a:avLst/>
              <a:gdLst/>
              <a:ahLst/>
              <a:cxnLst/>
              <a:rect l="l" t="t" r="r" b="b"/>
              <a:pathLst>
                <a:path w="53975" h="255270">
                  <a:moveTo>
                    <a:pt x="53517" y="0"/>
                  </a:moveTo>
                  <a:lnTo>
                    <a:pt x="0" y="0"/>
                  </a:lnTo>
                  <a:lnTo>
                    <a:pt x="0" y="254787"/>
                  </a:lnTo>
                  <a:lnTo>
                    <a:pt x="53517" y="254787"/>
                  </a:lnTo>
                  <a:lnTo>
                    <a:pt x="53517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794284" y="20801571"/>
            <a:ext cx="7356631" cy="66244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>
              <a:spcBef>
                <a:spcPts val="290"/>
              </a:spcBef>
            </a:pPr>
            <a:r>
              <a:rPr sz="4063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ASSESSMENT</a:t>
            </a:r>
            <a:endParaRPr sz="4063" dirty="0">
              <a:latin typeface="Proxima Nova Extrabold"/>
              <a:cs typeface="Proxima Nova Extrabold"/>
            </a:endParaRPr>
          </a:p>
        </p:txBody>
      </p:sp>
      <p:sp>
        <p:nvSpPr>
          <p:cNvPr id="88" name="object 112">
            <a:extLst>
              <a:ext uri="{FF2B5EF4-FFF2-40B4-BE49-F238E27FC236}">
                <a16:creationId xmlns:a16="http://schemas.microsoft.com/office/drawing/2014/main" id="{DF895AE8-64D9-EC43-B313-A936DDD0A81B}"/>
              </a:ext>
            </a:extLst>
          </p:cNvPr>
          <p:cNvSpPr txBox="1"/>
          <p:nvPr/>
        </p:nvSpPr>
        <p:spPr>
          <a:xfrm>
            <a:off x="1065218" y="7154691"/>
            <a:ext cx="11204970" cy="2141538"/>
          </a:xfrm>
          <a:prstGeom prst="rect">
            <a:avLst/>
          </a:prstGeom>
        </p:spPr>
        <p:txBody>
          <a:bodyPr vert="horz" wrap="square" lIns="0" tIns="401691" rIns="0" bIns="0" rtlCol="0">
            <a:spAutoFit/>
          </a:bodyPr>
          <a:lstStyle/>
          <a:p>
            <a:pPr marL="36853">
              <a:spcBef>
                <a:spcPts val="1277"/>
              </a:spcBef>
            </a:pPr>
            <a:r>
              <a:rPr sz="5804" spc="-145" dirty="0">
                <a:solidFill>
                  <a:srgbClr val="FFFFFF"/>
                </a:solidFill>
                <a:latin typeface="Proxima Nova Medium"/>
                <a:cs typeface="Proxima Nova Medium"/>
              </a:rPr>
              <a:t>Your</a:t>
            </a:r>
            <a:r>
              <a:rPr sz="5804" spc="-116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dirty="0">
                <a:solidFill>
                  <a:srgbClr val="FFFFFF"/>
                </a:solidFill>
                <a:latin typeface="Proxima Nova Medium"/>
                <a:cs typeface="Proxima Nova Medium"/>
              </a:rPr>
              <a:t>name</a:t>
            </a:r>
            <a:r>
              <a:rPr sz="5804" spc="-102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dirty="0">
                <a:solidFill>
                  <a:srgbClr val="FFFFFF"/>
                </a:solidFill>
                <a:latin typeface="Proxima Nova Medium"/>
                <a:cs typeface="Proxima Nova Medium"/>
              </a:rPr>
              <a:t>goes</a:t>
            </a:r>
            <a:r>
              <a:rPr sz="5804" spc="-116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here</a:t>
            </a:r>
            <a:endParaRPr sz="5804" dirty="0">
              <a:latin typeface="Proxima Nova Medium"/>
              <a:cs typeface="Proxima Nova Medium"/>
            </a:endParaRPr>
          </a:p>
          <a:p>
            <a:pPr marL="36853">
              <a:spcBef>
                <a:spcPts val="987"/>
              </a:spcBef>
            </a:pP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Department</a:t>
            </a:r>
            <a:r>
              <a:rPr sz="4643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name,</a:t>
            </a:r>
            <a:r>
              <a:rPr sz="4643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University</a:t>
            </a:r>
            <a:r>
              <a:rPr sz="4643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58" dirty="0">
                <a:solidFill>
                  <a:srgbClr val="FFFFFF"/>
                </a:solidFill>
                <a:latin typeface="Proxima Nova"/>
                <a:cs typeface="Proxima Nova"/>
              </a:rPr>
              <a:t>name</a:t>
            </a:r>
            <a:endParaRPr sz="4643" dirty="0">
              <a:latin typeface="Proxima Nova"/>
              <a:cs typeface="Proxima Nova"/>
            </a:endParaRPr>
          </a:p>
        </p:txBody>
      </p:sp>
      <p:sp>
        <p:nvSpPr>
          <p:cNvPr id="89" name="object 111">
            <a:extLst>
              <a:ext uri="{FF2B5EF4-FFF2-40B4-BE49-F238E27FC236}">
                <a16:creationId xmlns:a16="http://schemas.microsoft.com/office/drawing/2014/main" id="{B98099CC-F958-2C44-550F-147C131354A9}"/>
              </a:ext>
            </a:extLst>
          </p:cNvPr>
          <p:cNvSpPr txBox="1">
            <a:spLocks/>
          </p:cNvSpPr>
          <p:nvPr/>
        </p:nvSpPr>
        <p:spPr>
          <a:xfrm>
            <a:off x="868231" y="4277844"/>
            <a:ext cx="18944892" cy="3089329"/>
          </a:xfrm>
          <a:prstGeom prst="rect">
            <a:avLst/>
          </a:prstGeom>
        </p:spPr>
        <p:txBody>
          <a:bodyPr vert="horz" wrap="square" lIns="0" tIns="36852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6853">
              <a:lnSpc>
                <a:spcPts val="11897"/>
              </a:lnSpc>
              <a:spcBef>
                <a:spcPts val="290"/>
              </a:spcBef>
            </a:pPr>
            <a:r>
              <a:rPr lang="en-US" sz="13929" b="1" spc="-348" dirty="0">
                <a:solidFill>
                  <a:schemeClr val="bg1"/>
                </a:solidFill>
                <a:latin typeface="Proxima Nova" panose="02000506030000020004" pitchFamily="2" charset="0"/>
              </a:rPr>
              <a:t>Research</a:t>
            </a:r>
            <a:r>
              <a:rPr lang="en-US" sz="13929" b="1" spc="-363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3929" b="1" spc="-232" dirty="0">
                <a:solidFill>
                  <a:schemeClr val="bg1"/>
                </a:solidFill>
                <a:latin typeface="Proxima Nova" panose="02000506030000020004" pitchFamily="2" charset="0"/>
              </a:rPr>
              <a:t>Presentation</a:t>
            </a:r>
            <a:br>
              <a:rPr lang="en-US" spc="-232" dirty="0">
                <a:latin typeface="Proxima Nova" panose="02000506030000020004" pitchFamily="2" charset="0"/>
              </a:rPr>
            </a:br>
            <a:r>
              <a:rPr lang="en-US" sz="13058" b="1" spc="-261" dirty="0">
                <a:solidFill>
                  <a:srgbClr val="FFFFFF"/>
                </a:solidFill>
                <a:latin typeface="Proxima Nova"/>
                <a:cs typeface="Proxima Nova"/>
              </a:rPr>
              <a:t>Title</a:t>
            </a:r>
            <a:r>
              <a:rPr lang="en-US" sz="13058" b="1" spc="-551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13058" b="1" spc="-261" dirty="0">
                <a:solidFill>
                  <a:srgbClr val="FFFFFF"/>
                </a:solidFill>
                <a:latin typeface="Proxima Nova"/>
                <a:cs typeface="Proxima Nova"/>
              </a:rPr>
              <a:t>Go</a:t>
            </a:r>
            <a:r>
              <a:rPr lang="en-US" sz="13058" b="1" spc="-261" dirty="0">
                <a:solidFill>
                  <a:srgbClr val="FFFFFF"/>
                </a:solidFill>
                <a:latin typeface="Proxima Nova" panose="02000506030000020004" pitchFamily="2" charset="0"/>
                <a:cs typeface="Proxima Nova"/>
              </a:rPr>
              <a:t>e</a:t>
            </a:r>
            <a:r>
              <a:rPr lang="en-US" sz="13058" b="1" spc="-261" dirty="0">
                <a:solidFill>
                  <a:srgbClr val="FFFFFF"/>
                </a:solidFill>
                <a:latin typeface="Proxima Nova"/>
                <a:cs typeface="Proxima Nova"/>
              </a:rPr>
              <a:t>s</a:t>
            </a:r>
            <a:r>
              <a:rPr lang="en-US" sz="13058" b="1" spc="-53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lang="en-US" sz="13058" b="1" spc="-116" dirty="0">
                <a:solidFill>
                  <a:srgbClr val="FFFFFF"/>
                </a:solidFill>
                <a:latin typeface="Proxima Nova"/>
                <a:cs typeface="Proxima Nova"/>
              </a:rPr>
              <a:t>Here</a:t>
            </a:r>
            <a:endParaRPr lang="en-US" spc="-232" dirty="0">
              <a:latin typeface="Proxima Nova" panose="02000506030000020004" pitchFamily="2" charset="0"/>
            </a:endParaRPr>
          </a:p>
        </p:txBody>
      </p:sp>
      <p:grpSp>
        <p:nvGrpSpPr>
          <p:cNvPr id="92" name="object 82">
            <a:extLst>
              <a:ext uri="{FF2B5EF4-FFF2-40B4-BE49-F238E27FC236}">
                <a16:creationId xmlns:a16="http://schemas.microsoft.com/office/drawing/2014/main" id="{E4667102-E232-B95C-79BF-28C9D296C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61934" y="16154373"/>
            <a:ext cx="12009330" cy="740733"/>
            <a:chOff x="2437129" y="6836041"/>
            <a:chExt cx="4138632" cy="255270"/>
          </a:xfrm>
        </p:grpSpPr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73A64367-0DAF-FB41-2999-12BAB3EDACA9}"/>
                </a:ext>
              </a:extLst>
            </p:cNvPr>
            <p:cNvSpPr/>
            <p:nvPr/>
          </p:nvSpPr>
          <p:spPr>
            <a:xfrm>
              <a:off x="2490648" y="6836041"/>
              <a:ext cx="4085113" cy="255270"/>
            </a:xfrm>
            <a:custGeom>
              <a:avLst/>
              <a:gdLst/>
              <a:ahLst/>
              <a:cxnLst/>
              <a:rect l="l" t="t" r="r" b="b"/>
              <a:pathLst>
                <a:path w="4283075" h="255270">
                  <a:moveTo>
                    <a:pt x="0" y="254787"/>
                  </a:moveTo>
                  <a:lnTo>
                    <a:pt x="4282655" y="254787"/>
                  </a:lnTo>
                  <a:lnTo>
                    <a:pt x="4282655" y="0"/>
                  </a:lnTo>
                  <a:lnTo>
                    <a:pt x="0" y="0"/>
                  </a:lnTo>
                  <a:lnTo>
                    <a:pt x="0" y="254787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A65EBA29-EE15-64CD-0F74-C394787B9FC4}"/>
                </a:ext>
              </a:extLst>
            </p:cNvPr>
            <p:cNvSpPr/>
            <p:nvPr/>
          </p:nvSpPr>
          <p:spPr>
            <a:xfrm>
              <a:off x="2437129" y="6836041"/>
              <a:ext cx="53975" cy="255270"/>
            </a:xfrm>
            <a:custGeom>
              <a:avLst/>
              <a:gdLst/>
              <a:ahLst/>
              <a:cxnLst/>
              <a:rect l="l" t="t" r="r" b="b"/>
              <a:pathLst>
                <a:path w="53975" h="255270">
                  <a:moveTo>
                    <a:pt x="53517" y="0"/>
                  </a:moveTo>
                  <a:lnTo>
                    <a:pt x="0" y="0"/>
                  </a:lnTo>
                  <a:lnTo>
                    <a:pt x="0" y="254787"/>
                  </a:lnTo>
                  <a:lnTo>
                    <a:pt x="53517" y="254787"/>
                  </a:lnTo>
                  <a:lnTo>
                    <a:pt x="53517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85">
            <a:extLst>
              <a:ext uri="{FF2B5EF4-FFF2-40B4-BE49-F238E27FC236}">
                <a16:creationId xmlns:a16="http://schemas.microsoft.com/office/drawing/2014/main" id="{A531BD1C-CE55-0FA9-F772-1A29196D0F70}"/>
              </a:ext>
            </a:extLst>
          </p:cNvPr>
          <p:cNvSpPr txBox="1"/>
          <p:nvPr/>
        </p:nvSpPr>
        <p:spPr>
          <a:xfrm>
            <a:off x="21184247" y="16175027"/>
            <a:ext cx="7356631" cy="66244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>
              <a:spcBef>
                <a:spcPts val="290"/>
              </a:spcBef>
            </a:pPr>
            <a:r>
              <a:rPr lang="en-US" sz="4063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METHODS</a:t>
            </a:r>
            <a:endParaRPr sz="4063" dirty="0">
              <a:latin typeface="Proxima Nova Extrabold"/>
              <a:cs typeface="Proxima Nova Extrabold"/>
            </a:endParaRPr>
          </a:p>
        </p:txBody>
      </p:sp>
      <p:grpSp>
        <p:nvGrpSpPr>
          <p:cNvPr id="96" name="object 82">
            <a:extLst>
              <a:ext uri="{FF2B5EF4-FFF2-40B4-BE49-F238E27FC236}">
                <a16:creationId xmlns:a16="http://schemas.microsoft.com/office/drawing/2014/main" id="{DCEAAC44-5A2D-D17F-5208-DAA84746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9999" y="25595901"/>
            <a:ext cx="10099247" cy="740733"/>
            <a:chOff x="2437129" y="6836041"/>
            <a:chExt cx="3480383" cy="255270"/>
          </a:xfrm>
        </p:grpSpPr>
        <p:sp>
          <p:nvSpPr>
            <p:cNvPr id="97" name="object 83">
              <a:extLst>
                <a:ext uri="{FF2B5EF4-FFF2-40B4-BE49-F238E27FC236}">
                  <a16:creationId xmlns:a16="http://schemas.microsoft.com/office/drawing/2014/main" id="{6E91A74E-CD5C-ADF0-2099-9660C3057826}"/>
                </a:ext>
              </a:extLst>
            </p:cNvPr>
            <p:cNvSpPr/>
            <p:nvPr/>
          </p:nvSpPr>
          <p:spPr>
            <a:xfrm>
              <a:off x="2490648" y="6836041"/>
              <a:ext cx="3426864" cy="255270"/>
            </a:xfrm>
            <a:custGeom>
              <a:avLst/>
              <a:gdLst/>
              <a:ahLst/>
              <a:cxnLst/>
              <a:rect l="l" t="t" r="r" b="b"/>
              <a:pathLst>
                <a:path w="4283075" h="255270">
                  <a:moveTo>
                    <a:pt x="0" y="254787"/>
                  </a:moveTo>
                  <a:lnTo>
                    <a:pt x="4282655" y="254787"/>
                  </a:lnTo>
                  <a:lnTo>
                    <a:pt x="4282655" y="0"/>
                  </a:lnTo>
                  <a:lnTo>
                    <a:pt x="0" y="0"/>
                  </a:lnTo>
                  <a:lnTo>
                    <a:pt x="0" y="254787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84">
              <a:extLst>
                <a:ext uri="{FF2B5EF4-FFF2-40B4-BE49-F238E27FC236}">
                  <a16:creationId xmlns:a16="http://schemas.microsoft.com/office/drawing/2014/main" id="{8CDE053B-F7AB-4A53-F62C-382BEA0A09D4}"/>
                </a:ext>
              </a:extLst>
            </p:cNvPr>
            <p:cNvSpPr/>
            <p:nvPr/>
          </p:nvSpPr>
          <p:spPr>
            <a:xfrm>
              <a:off x="2437129" y="6836041"/>
              <a:ext cx="53975" cy="255270"/>
            </a:xfrm>
            <a:custGeom>
              <a:avLst/>
              <a:gdLst/>
              <a:ahLst/>
              <a:cxnLst/>
              <a:rect l="l" t="t" r="r" b="b"/>
              <a:pathLst>
                <a:path w="53975" h="255270">
                  <a:moveTo>
                    <a:pt x="53517" y="0"/>
                  </a:moveTo>
                  <a:lnTo>
                    <a:pt x="0" y="0"/>
                  </a:lnTo>
                  <a:lnTo>
                    <a:pt x="0" y="254787"/>
                  </a:lnTo>
                  <a:lnTo>
                    <a:pt x="53517" y="254787"/>
                  </a:lnTo>
                  <a:lnTo>
                    <a:pt x="53517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85">
            <a:extLst>
              <a:ext uri="{FF2B5EF4-FFF2-40B4-BE49-F238E27FC236}">
                <a16:creationId xmlns:a16="http://schemas.microsoft.com/office/drawing/2014/main" id="{209EC70C-0062-3B25-32AD-8CA771C98286}"/>
              </a:ext>
            </a:extLst>
          </p:cNvPr>
          <p:cNvSpPr txBox="1"/>
          <p:nvPr/>
        </p:nvSpPr>
        <p:spPr>
          <a:xfrm>
            <a:off x="1712310" y="25616557"/>
            <a:ext cx="7356631" cy="66244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>
              <a:spcBef>
                <a:spcPts val="290"/>
              </a:spcBef>
            </a:pPr>
            <a:r>
              <a:rPr lang="en-US" sz="4063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DISCUSSION</a:t>
            </a:r>
            <a:endParaRPr sz="4063" dirty="0">
              <a:latin typeface="Proxima Nova Extrabold"/>
              <a:cs typeface="Proxima Nova Extrabold"/>
            </a:endParaRPr>
          </a:p>
        </p:txBody>
      </p:sp>
      <p:grpSp>
        <p:nvGrpSpPr>
          <p:cNvPr id="100" name="object 82">
            <a:extLst>
              <a:ext uri="{FF2B5EF4-FFF2-40B4-BE49-F238E27FC236}">
                <a16:creationId xmlns:a16="http://schemas.microsoft.com/office/drawing/2014/main" id="{2905EC11-30E9-33EB-06A1-03B2A1461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349331" y="19170509"/>
            <a:ext cx="9777587" cy="742434"/>
            <a:chOff x="2432461" y="6842573"/>
            <a:chExt cx="3369533" cy="255856"/>
          </a:xfrm>
        </p:grpSpPr>
        <p:sp>
          <p:nvSpPr>
            <p:cNvPr id="101" name="object 83">
              <a:extLst>
                <a:ext uri="{FF2B5EF4-FFF2-40B4-BE49-F238E27FC236}">
                  <a16:creationId xmlns:a16="http://schemas.microsoft.com/office/drawing/2014/main" id="{649CDAB3-0B03-6252-5540-E04C1FB75872}"/>
                </a:ext>
              </a:extLst>
            </p:cNvPr>
            <p:cNvSpPr/>
            <p:nvPr/>
          </p:nvSpPr>
          <p:spPr>
            <a:xfrm>
              <a:off x="2437129" y="6842573"/>
              <a:ext cx="3364865" cy="255270"/>
            </a:xfrm>
            <a:custGeom>
              <a:avLst/>
              <a:gdLst/>
              <a:ahLst/>
              <a:cxnLst/>
              <a:rect l="l" t="t" r="r" b="b"/>
              <a:pathLst>
                <a:path w="4283075" h="255270">
                  <a:moveTo>
                    <a:pt x="0" y="254787"/>
                  </a:moveTo>
                  <a:lnTo>
                    <a:pt x="4282655" y="254787"/>
                  </a:lnTo>
                  <a:lnTo>
                    <a:pt x="4282655" y="0"/>
                  </a:lnTo>
                  <a:lnTo>
                    <a:pt x="0" y="0"/>
                  </a:lnTo>
                  <a:lnTo>
                    <a:pt x="0" y="254787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84">
              <a:extLst>
                <a:ext uri="{FF2B5EF4-FFF2-40B4-BE49-F238E27FC236}">
                  <a16:creationId xmlns:a16="http://schemas.microsoft.com/office/drawing/2014/main" id="{24FB445D-A523-0243-EACC-13210A59AF00}"/>
                </a:ext>
              </a:extLst>
            </p:cNvPr>
            <p:cNvSpPr/>
            <p:nvPr/>
          </p:nvSpPr>
          <p:spPr>
            <a:xfrm>
              <a:off x="2432461" y="6843159"/>
              <a:ext cx="53975" cy="255270"/>
            </a:xfrm>
            <a:custGeom>
              <a:avLst/>
              <a:gdLst/>
              <a:ahLst/>
              <a:cxnLst/>
              <a:rect l="l" t="t" r="r" b="b"/>
              <a:pathLst>
                <a:path w="53975" h="255270">
                  <a:moveTo>
                    <a:pt x="53517" y="0"/>
                  </a:moveTo>
                  <a:lnTo>
                    <a:pt x="0" y="0"/>
                  </a:lnTo>
                  <a:lnTo>
                    <a:pt x="0" y="254787"/>
                  </a:lnTo>
                  <a:lnTo>
                    <a:pt x="53517" y="254787"/>
                  </a:lnTo>
                  <a:lnTo>
                    <a:pt x="53517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85">
            <a:extLst>
              <a:ext uri="{FF2B5EF4-FFF2-40B4-BE49-F238E27FC236}">
                <a16:creationId xmlns:a16="http://schemas.microsoft.com/office/drawing/2014/main" id="{658CF8D3-0F4D-9EDA-629F-6E022828A178}"/>
              </a:ext>
            </a:extLst>
          </p:cNvPr>
          <p:cNvSpPr txBox="1"/>
          <p:nvPr/>
        </p:nvSpPr>
        <p:spPr>
          <a:xfrm>
            <a:off x="34085188" y="19172211"/>
            <a:ext cx="7356631" cy="66244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>
              <a:spcBef>
                <a:spcPts val="290"/>
              </a:spcBef>
            </a:pPr>
            <a:r>
              <a:rPr lang="en-US" sz="4063" b="1" spc="-29" dirty="0">
                <a:solidFill>
                  <a:srgbClr val="FFFFFF"/>
                </a:solidFill>
                <a:latin typeface="Proxima Nova Extrabold"/>
                <a:cs typeface="Proxima Nova Extrabold"/>
              </a:rPr>
              <a:t>REFERENCES</a:t>
            </a:r>
            <a:endParaRPr sz="4063" dirty="0">
              <a:latin typeface="Proxima Nova Extrabold"/>
              <a:cs typeface="Proxima Nova Extrabold"/>
            </a:endParaRPr>
          </a:p>
        </p:txBody>
      </p:sp>
      <p:sp>
        <p:nvSpPr>
          <p:cNvPr id="107" name="bg object 40" descr="An image placeholder for users to upload a different image">
            <a:extLst>
              <a:ext uri="{FF2B5EF4-FFF2-40B4-BE49-F238E27FC236}">
                <a16:creationId xmlns:a16="http://schemas.microsoft.com/office/drawing/2014/main" id="{CC9A90A0-FBFD-B35B-F64B-5B715B0F22C2}"/>
              </a:ext>
            </a:extLst>
          </p:cNvPr>
          <p:cNvSpPr/>
          <p:nvPr/>
        </p:nvSpPr>
        <p:spPr>
          <a:xfrm>
            <a:off x="39189170" y="11110995"/>
            <a:ext cx="3937678" cy="7444183"/>
          </a:xfrm>
          <a:custGeom>
            <a:avLst/>
            <a:gdLst/>
            <a:ahLst/>
            <a:cxnLst/>
            <a:rect l="l" t="t" r="r" b="b"/>
            <a:pathLst>
              <a:path w="1356994" h="2565400">
                <a:moveTo>
                  <a:pt x="0" y="2565336"/>
                </a:moveTo>
                <a:lnTo>
                  <a:pt x="1356906" y="2565336"/>
                </a:lnTo>
                <a:lnTo>
                  <a:pt x="1356906" y="0"/>
                </a:lnTo>
                <a:lnTo>
                  <a:pt x="0" y="0"/>
                </a:lnTo>
                <a:lnTo>
                  <a:pt x="0" y="2565336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42" descr="An image placeholder for users to upload a different image">
            <a:extLst>
              <a:ext uri="{FF2B5EF4-FFF2-40B4-BE49-F238E27FC236}">
                <a16:creationId xmlns:a16="http://schemas.microsoft.com/office/drawing/2014/main" id="{46E29F2C-C285-85AC-D8CC-2A34DBB9A18A}"/>
              </a:ext>
            </a:extLst>
          </p:cNvPr>
          <p:cNvSpPr/>
          <p:nvPr/>
        </p:nvSpPr>
        <p:spPr>
          <a:xfrm>
            <a:off x="20458014" y="11110995"/>
            <a:ext cx="12013880" cy="4558641"/>
          </a:xfrm>
          <a:custGeom>
            <a:avLst/>
            <a:gdLst/>
            <a:ahLst/>
            <a:cxnLst/>
            <a:rect l="l" t="t" r="r" b="b"/>
            <a:pathLst>
              <a:path w="4140200" h="1570989">
                <a:moveTo>
                  <a:pt x="0" y="1570736"/>
                </a:moveTo>
                <a:lnTo>
                  <a:pt x="4139996" y="1570736"/>
                </a:lnTo>
                <a:lnTo>
                  <a:pt x="4139996" y="0"/>
                </a:lnTo>
                <a:lnTo>
                  <a:pt x="0" y="0"/>
                </a:lnTo>
                <a:lnTo>
                  <a:pt x="0" y="1570736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44" descr="An image placeholder for users to upload a different image">
            <a:extLst>
              <a:ext uri="{FF2B5EF4-FFF2-40B4-BE49-F238E27FC236}">
                <a16:creationId xmlns:a16="http://schemas.microsoft.com/office/drawing/2014/main" id="{4B475D65-510C-8C0C-519A-7D7DAC498CDC}"/>
              </a:ext>
            </a:extLst>
          </p:cNvPr>
          <p:cNvSpPr/>
          <p:nvPr/>
        </p:nvSpPr>
        <p:spPr>
          <a:xfrm>
            <a:off x="6918668" y="11110996"/>
            <a:ext cx="5654997" cy="5960875"/>
          </a:xfrm>
          <a:custGeom>
            <a:avLst/>
            <a:gdLst/>
            <a:ahLst/>
            <a:cxnLst/>
            <a:rect l="l" t="t" r="r" b="b"/>
            <a:pathLst>
              <a:path w="1948814" h="2054225">
                <a:moveTo>
                  <a:pt x="0" y="2053793"/>
                </a:moveTo>
                <a:lnTo>
                  <a:pt x="1948395" y="2053793"/>
                </a:lnTo>
                <a:lnTo>
                  <a:pt x="1948395" y="0"/>
                </a:lnTo>
                <a:lnTo>
                  <a:pt x="0" y="0"/>
                </a:lnTo>
                <a:lnTo>
                  <a:pt x="0" y="2053793"/>
                </a:lnTo>
                <a:close/>
              </a:path>
            </a:pathLst>
          </a:custGeom>
          <a:ln w="38100">
            <a:solidFill>
              <a:srgbClr val="1F3D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">
            <a:extLst>
              <a:ext uri="{FF2B5EF4-FFF2-40B4-BE49-F238E27FC236}">
                <a16:creationId xmlns:a16="http://schemas.microsoft.com/office/drawing/2014/main" id="{C3645E4E-1935-1B9E-1BA9-341260C2F911}"/>
              </a:ext>
            </a:extLst>
          </p:cNvPr>
          <p:cNvSpPr txBox="1"/>
          <p:nvPr/>
        </p:nvSpPr>
        <p:spPr>
          <a:xfrm>
            <a:off x="1659874" y="26630451"/>
            <a:ext cx="8932549" cy="481909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algn="just">
              <a:spcBef>
                <a:spcPts val="290"/>
              </a:spcBef>
            </a:pPr>
            <a:r>
              <a:rPr lang="en-US" sz="2612" b="1" spc="-58" dirty="0" err="1">
                <a:latin typeface="Proxima Nova Semibold"/>
                <a:cs typeface="Proxima Nova Semibold"/>
              </a:rPr>
              <a:t>Nostio</a:t>
            </a:r>
            <a:r>
              <a:rPr lang="en-US" sz="2612" b="1" spc="-29" dirty="0">
                <a:latin typeface="Proxima Nova Semibold"/>
                <a:cs typeface="Proxima Nova Semibold"/>
              </a:rPr>
              <a:t> </a:t>
            </a:r>
            <a:r>
              <a:rPr lang="en-US" sz="2612" b="1" spc="-73" dirty="0" err="1">
                <a:latin typeface="Proxima Nova Semibold"/>
                <a:cs typeface="Proxima Nova Semibold"/>
              </a:rPr>
              <a:t>dolorporepe</a:t>
            </a:r>
            <a:r>
              <a:rPr lang="en-US" sz="2612" b="1" dirty="0">
                <a:latin typeface="Proxima Nova Semibold"/>
                <a:cs typeface="Proxima Nova Semibold"/>
              </a:rPr>
              <a:t> </a:t>
            </a:r>
            <a:r>
              <a:rPr lang="en-US" sz="2612" b="1" spc="-73" dirty="0" err="1">
                <a:latin typeface="Proxima Nova Semibold"/>
                <a:cs typeface="Proxima Nova Semibold"/>
              </a:rPr>
              <a:t>nimagnit</a:t>
            </a:r>
            <a:r>
              <a:rPr lang="en-US" sz="2612" b="1" dirty="0">
                <a:latin typeface="Proxima Nova Semibold"/>
                <a:cs typeface="Proxima Nova Semibold"/>
              </a:rPr>
              <a:t> </a:t>
            </a:r>
            <a:r>
              <a:rPr lang="en-US" sz="2612" b="1" spc="-58" dirty="0" err="1">
                <a:latin typeface="Proxima Nova Semibold"/>
                <a:cs typeface="Proxima Nova Semibold"/>
              </a:rPr>
              <a:t>occu</a:t>
            </a:r>
            <a:endParaRPr lang="en-US" sz="2612" dirty="0">
              <a:latin typeface="Proxima Nova Semibold"/>
              <a:cs typeface="Proxima Nova Semibold"/>
            </a:endParaRPr>
          </a:p>
          <a:p>
            <a:pPr marL="36853" algn="just">
              <a:spcBef>
                <a:spcPts val="290"/>
              </a:spcBef>
            </a:pPr>
            <a:r>
              <a:rPr sz="2612" b="1" spc="-87" dirty="0" err="1">
                <a:latin typeface="Proxima Nova Semibold"/>
                <a:cs typeface="Proxima Nova Semibold"/>
              </a:rPr>
              <a:t>accuptatem</a:t>
            </a:r>
            <a:r>
              <a:rPr sz="2612" b="1" spc="102" dirty="0">
                <a:latin typeface="Proxima Nova Semibold"/>
                <a:cs typeface="Proxima Nova Semibold"/>
              </a:rPr>
              <a:t> </a:t>
            </a:r>
            <a:r>
              <a:rPr sz="2612" b="1" spc="-87" dirty="0">
                <a:latin typeface="Proxima Nova Semibold"/>
                <a:cs typeface="Proxima Nova Semibold"/>
              </a:rPr>
              <a:t>delluptate</a:t>
            </a:r>
            <a:r>
              <a:rPr sz="2612" b="1" spc="102" dirty="0">
                <a:latin typeface="Proxima Nova Semibold"/>
                <a:cs typeface="Proxima Nova Semibold"/>
              </a:rPr>
              <a:t> </a:t>
            </a:r>
            <a:r>
              <a:rPr sz="2612" b="1" spc="-58" dirty="0">
                <a:latin typeface="Proxima Nova Semibold"/>
                <a:cs typeface="Proxima Nova Semibold"/>
              </a:rPr>
              <a:t>nier</a:t>
            </a:r>
            <a:endParaRPr sz="2612" dirty="0">
              <a:latin typeface="Proxima Nova Semibold"/>
              <a:cs typeface="Proxima Nova Semibold"/>
            </a:endParaRPr>
          </a:p>
          <a:p>
            <a:pPr>
              <a:spcBef>
                <a:spcPts val="131"/>
              </a:spcBef>
            </a:pPr>
            <a:endParaRPr sz="2612" dirty="0">
              <a:latin typeface="Proxima Nova Semibold"/>
              <a:cs typeface="Proxima Nova Semibold"/>
            </a:endParaRPr>
          </a:p>
          <a:p>
            <a:pPr marL="36853" marR="14741" algn="just">
              <a:lnSpc>
                <a:spcPts val="2728"/>
              </a:lnSpc>
            </a:pPr>
            <a:r>
              <a:rPr sz="2321" spc="-29" dirty="0">
                <a:latin typeface="Proxima Nova"/>
                <a:cs typeface="Proxima Nova"/>
              </a:rPr>
              <a:t>Ras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alissiter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moser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debitatur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aborum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eum</a:t>
            </a:r>
            <a:r>
              <a:rPr sz="2321" dirty="0">
                <a:latin typeface="Proxima Nova"/>
                <a:cs typeface="Proxima Nova"/>
              </a:rPr>
              <a:t> eaquo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blite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velit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fugiaer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eriatis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maxim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nis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moluptatemeciet</a:t>
            </a:r>
            <a:r>
              <a:rPr sz="2321" spc="15" dirty="0">
                <a:latin typeface="Proxima Nova"/>
                <a:cs typeface="Proxima Nova"/>
              </a:rPr>
              <a:t> </a:t>
            </a:r>
            <a:r>
              <a:rPr sz="2321" spc="-102" dirty="0">
                <a:latin typeface="Proxima Nova"/>
                <a:cs typeface="Proxima Nova"/>
              </a:rPr>
              <a:t>istiossi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116" dirty="0">
                <a:latin typeface="Proxima Nova"/>
                <a:cs typeface="Proxima Nova"/>
              </a:rPr>
              <a:t>utempor</a:t>
            </a:r>
            <a:r>
              <a:rPr sz="2321" spc="29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eproreiciis </a:t>
            </a:r>
            <a:r>
              <a:rPr sz="2321" spc="-58" dirty="0">
                <a:latin typeface="Proxima Nova"/>
                <a:cs typeface="Proxima Nova"/>
              </a:rPr>
              <a:t>perunt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la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plabott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Igentia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ecuptur,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qui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occus </a:t>
            </a:r>
            <a:r>
              <a:rPr sz="2321" dirty="0">
                <a:latin typeface="Proxima Nova"/>
                <a:cs typeface="Proxima Nova"/>
              </a:rPr>
              <a:t>maios</a:t>
            </a:r>
            <a:r>
              <a:rPr sz="2321" spc="725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maximagnimil</a:t>
            </a:r>
            <a:r>
              <a:rPr sz="2321" spc="737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erfereperis</a:t>
            </a:r>
            <a:r>
              <a:rPr sz="2321" spc="725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atibus </a:t>
            </a:r>
            <a:r>
              <a:rPr sz="2321" dirty="0">
                <a:latin typeface="Proxima Nova"/>
                <a:cs typeface="Proxima Nova"/>
              </a:rPr>
              <a:t>doles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magnis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audit</a:t>
            </a:r>
            <a:endParaRPr sz="2321" dirty="0">
              <a:latin typeface="Proxima Nova"/>
              <a:cs typeface="Proxima Nova"/>
            </a:endParaRPr>
          </a:p>
          <a:p>
            <a:pPr>
              <a:spcBef>
                <a:spcPts val="406"/>
              </a:spcBef>
            </a:pPr>
            <a:endParaRPr sz="2321" dirty="0">
              <a:latin typeface="Proxima Nova"/>
              <a:cs typeface="Proxima Nova"/>
            </a:endParaRPr>
          </a:p>
          <a:p>
            <a:pPr marL="36853" marR="22112" algn="just">
              <a:lnSpc>
                <a:spcPts val="2728"/>
              </a:lnSpc>
            </a:pPr>
            <a:r>
              <a:rPr sz="2321" spc="-87" dirty="0">
                <a:latin typeface="Proxima Nova"/>
                <a:cs typeface="Proxima Nova"/>
              </a:rPr>
              <a:t>Sequibus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maximusa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imusdae</a:t>
            </a:r>
            <a:r>
              <a:rPr sz="2321" spc="-15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andipi</a:t>
            </a:r>
            <a:r>
              <a:rPr sz="232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aliquos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tiatem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harum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hita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dollamet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omnit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ut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87" dirty="0">
                <a:latin typeface="Proxima Nova"/>
                <a:cs typeface="Proxima Nova"/>
              </a:rPr>
              <a:t>am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rae</a:t>
            </a:r>
            <a:r>
              <a:rPr sz="2321" spc="-29" dirty="0">
                <a:latin typeface="Proxima Nova"/>
                <a:cs typeface="Proxima Nova"/>
              </a:rPr>
              <a:t> pre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officiet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acearchilla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quid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qui</a:t>
            </a:r>
            <a:r>
              <a:rPr sz="2321" spc="-58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odit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idunto </a:t>
            </a:r>
            <a:r>
              <a:rPr sz="2321" dirty="0">
                <a:latin typeface="Proxima Nova"/>
                <a:cs typeface="Proxima Nova"/>
              </a:rPr>
              <a:t>volo</a:t>
            </a:r>
            <a:r>
              <a:rPr sz="2321" spc="-87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volorehenia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doloren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imusdae</a:t>
            </a:r>
            <a:r>
              <a:rPr sz="2321" spc="-73" dirty="0">
                <a:latin typeface="Proxima Nova"/>
                <a:cs typeface="Proxima Nova"/>
              </a:rPr>
              <a:t> </a:t>
            </a:r>
            <a:r>
              <a:rPr sz="2321" spc="-29" dirty="0">
                <a:latin typeface="Proxima Nova"/>
                <a:cs typeface="Proxima Nova"/>
              </a:rPr>
              <a:t>voloris </a:t>
            </a:r>
            <a:r>
              <a:rPr sz="2321" dirty="0">
                <a:latin typeface="Proxima Nova"/>
                <a:cs typeface="Proxima Nova"/>
              </a:rPr>
              <a:t>il</a:t>
            </a:r>
            <a:r>
              <a:rPr sz="2321" spc="16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maiosan</a:t>
            </a:r>
            <a:r>
              <a:rPr sz="2321" spc="16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ihilitati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blant</a:t>
            </a:r>
            <a:r>
              <a:rPr sz="2321" spc="16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nonsed</a:t>
            </a:r>
            <a:r>
              <a:rPr sz="2321" spc="160" dirty="0">
                <a:latin typeface="Proxima Nova"/>
                <a:cs typeface="Proxima Nova"/>
              </a:rPr>
              <a:t> </a:t>
            </a:r>
            <a:r>
              <a:rPr sz="2321" dirty="0">
                <a:latin typeface="Proxima Nova"/>
                <a:cs typeface="Proxima Nova"/>
              </a:rPr>
              <a:t>eum</a:t>
            </a:r>
            <a:r>
              <a:rPr sz="2321" spc="174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ium</a:t>
            </a:r>
            <a:r>
              <a:rPr sz="2321" spc="1451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facerumquosa</a:t>
            </a:r>
            <a:r>
              <a:rPr sz="2321" spc="-44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nus,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58" dirty="0">
                <a:latin typeface="Proxima Nova"/>
                <a:cs typeface="Proxima Nova"/>
              </a:rPr>
              <a:t>atem</a:t>
            </a:r>
            <a:r>
              <a:rPr sz="2321" spc="-29" dirty="0">
                <a:latin typeface="Proxima Nova"/>
                <a:cs typeface="Proxima Nova"/>
              </a:rPr>
              <a:t> </a:t>
            </a:r>
            <a:r>
              <a:rPr sz="2321" spc="-73" dirty="0">
                <a:latin typeface="Proxima Nova"/>
                <a:cs typeface="Proxima Nova"/>
              </a:rPr>
              <a:t>exceste</a:t>
            </a:r>
            <a:r>
              <a:rPr sz="2321" spc="-29" dirty="0">
                <a:latin typeface="Proxima Nova"/>
                <a:cs typeface="Proxima Nova"/>
              </a:rPr>
              <a:t> mporerio </a:t>
            </a:r>
            <a:r>
              <a:rPr sz="2321" spc="-58" dirty="0">
                <a:latin typeface="Proxima Nova"/>
                <a:cs typeface="Proxima Nova"/>
              </a:rPr>
              <a:t>blate </a:t>
            </a:r>
            <a:r>
              <a:rPr sz="2321" spc="-58" dirty="0" err="1">
                <a:latin typeface="Proxima Nova"/>
                <a:cs typeface="Proxima Nova"/>
              </a:rPr>
              <a:t>aerspiet</a:t>
            </a:r>
            <a:r>
              <a:rPr sz="2321" spc="-58" dirty="0">
                <a:latin typeface="Proxima Nova"/>
                <a:cs typeface="Proxima Nova"/>
              </a:rPr>
              <a:t> </a:t>
            </a:r>
            <a:endParaRPr lang="en-US" sz="2321" spc="-58" dirty="0">
              <a:latin typeface="Proxima Nova"/>
              <a:cs typeface="Proxima Nova"/>
            </a:endParaRPr>
          </a:p>
          <a:p>
            <a:pPr marL="36853" marR="22112" algn="just">
              <a:lnSpc>
                <a:spcPts val="2728"/>
              </a:lnSpc>
            </a:pPr>
            <a:endParaRPr sz="2321" dirty="0">
              <a:latin typeface="Proxima Nova"/>
              <a:cs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1434</Words>
  <Application>Microsoft Macintosh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System Font Regular</vt:lpstr>
      <vt:lpstr>Proxima Nova Semibold</vt:lpstr>
      <vt:lpstr>Proxima Nova Extrabold</vt:lpstr>
      <vt:lpstr>Proxima Nova</vt:lpstr>
      <vt:lpstr>Proxima Nova 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Joshua Smith</cp:lastModifiedBy>
  <cp:revision>16</cp:revision>
  <dcterms:created xsi:type="dcterms:W3CDTF">2024-10-22T16:29:31Z</dcterms:created>
  <dcterms:modified xsi:type="dcterms:W3CDTF">2024-10-29T16:12:40Z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2024-10-22T00:00:00Z</vt:filetime>
  </property>
  <property fmtid="{D5CDD505-2E9C-101B-9397-08002B2CF9AE}" pid="5" name="Producer">
    <vt:lpwstr>Adobe PDF Library 17.0</vt:lpwstr>
  </property>
</Properties>
</file>