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15125700" cy="10693400"/>
  <p:embeddedFontLst>
    <p:embeddedFont>
      <p:font typeface="Proxima Nova" panose="02000506030000020004" pitchFamily="2" charset="0"/>
      <p:regular r:id="rId4"/>
      <p:bold r:id="rId5"/>
      <p:italic r:id="rId6"/>
      <p:boldItalic r:id="rId7"/>
    </p:embeddedFont>
    <p:embeddedFont>
      <p:font typeface="Proxima Nova Extrabold" panose="02000506030000020004" pitchFamily="2" charset="0"/>
      <p:bold r:id="rId8"/>
      <p:italic r:id="rId9"/>
      <p:boldItalic r:id="rId10"/>
    </p:embeddedFont>
    <p:embeddedFont>
      <p:font typeface="Proxima Nova Light" panose="02000506030000020004" pitchFamily="2" charset="0"/>
      <p:regular r:id="rId11"/>
      <p:italic r:id="rId12"/>
    </p:embeddedFont>
    <p:embeddedFont>
      <p:font typeface="Proxima Nova Medium" panose="02000506030000020004" pitchFamily="2" charset="0"/>
      <p:regular r:id="rId13"/>
      <p:italic r:id="rId14"/>
    </p:embeddedFont>
    <p:embeddedFont>
      <p:font typeface="Proxima Nova Semibold" panose="02000506030000020004" pitchFamily="2" charset="0"/>
      <p:regular r:id="rId15"/>
      <p:bold r:id="rId16"/>
      <p:italic r:id="rId17"/>
      <p:boldItalic r:id="rId1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8866" userDrawn="1">
          <p15:clr>
            <a:srgbClr val="A4A3A4"/>
          </p15:clr>
        </p15:guide>
        <p15:guide id="2" pos="6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6"/>
    <p:restoredTop sz="94694"/>
  </p:normalViewPr>
  <p:slideViewPr>
    <p:cSldViewPr>
      <p:cViewPr>
        <p:scale>
          <a:sx n="92" d="100"/>
          <a:sy n="92" d="100"/>
        </p:scale>
        <p:origin x="-9208" y="-9768"/>
      </p:cViewPr>
      <p:guideLst>
        <p:guide orient="horz" pos="8866"/>
        <p:guide pos="6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567738" y="0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99E0-5469-6946-8A3D-05C2B55D70BB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57788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12888" y="5146675"/>
            <a:ext cx="1209992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567738" y="10156825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FC39C-1316-E647-A809-5B2F51A51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3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20249" rtl="0" eaLnBrk="1" latinLnBrk="0" hangingPunct="1">
      <a:defRPr sz="3570" kern="1200">
        <a:solidFill>
          <a:schemeClr val="tx1"/>
        </a:solidFill>
        <a:latin typeface="+mn-lt"/>
        <a:ea typeface="+mn-ea"/>
        <a:cs typeface="+mn-cs"/>
      </a:defRPr>
    </a:lvl1pPr>
    <a:lvl2pPr marL="1360124" algn="l" defTabSz="2720249" rtl="0" eaLnBrk="1" latinLnBrk="0" hangingPunct="1">
      <a:defRPr sz="3570" kern="1200">
        <a:solidFill>
          <a:schemeClr val="tx1"/>
        </a:solidFill>
        <a:latin typeface="+mn-lt"/>
        <a:ea typeface="+mn-ea"/>
        <a:cs typeface="+mn-cs"/>
      </a:defRPr>
    </a:lvl2pPr>
    <a:lvl3pPr marL="2720249" algn="l" defTabSz="2720249" rtl="0" eaLnBrk="1" latinLnBrk="0" hangingPunct="1">
      <a:defRPr sz="3570" kern="1200">
        <a:solidFill>
          <a:schemeClr val="tx1"/>
        </a:solidFill>
        <a:latin typeface="+mn-lt"/>
        <a:ea typeface="+mn-ea"/>
        <a:cs typeface="+mn-cs"/>
      </a:defRPr>
    </a:lvl3pPr>
    <a:lvl4pPr marL="4080373" algn="l" defTabSz="2720249" rtl="0" eaLnBrk="1" latinLnBrk="0" hangingPunct="1">
      <a:defRPr sz="3570" kern="1200">
        <a:solidFill>
          <a:schemeClr val="tx1"/>
        </a:solidFill>
        <a:latin typeface="+mn-lt"/>
        <a:ea typeface="+mn-ea"/>
        <a:cs typeface="+mn-cs"/>
      </a:defRPr>
    </a:lvl4pPr>
    <a:lvl5pPr marL="5440497" algn="l" defTabSz="2720249" rtl="0" eaLnBrk="1" latinLnBrk="0" hangingPunct="1">
      <a:defRPr sz="3570" kern="1200">
        <a:solidFill>
          <a:schemeClr val="tx1"/>
        </a:solidFill>
        <a:latin typeface="+mn-lt"/>
        <a:ea typeface="+mn-ea"/>
        <a:cs typeface="+mn-cs"/>
      </a:defRPr>
    </a:lvl5pPr>
    <a:lvl6pPr marL="6800621" algn="l" defTabSz="2720249" rtl="0" eaLnBrk="1" latinLnBrk="0" hangingPunct="1">
      <a:defRPr sz="3570" kern="1200">
        <a:solidFill>
          <a:schemeClr val="tx1"/>
        </a:solidFill>
        <a:latin typeface="+mn-lt"/>
        <a:ea typeface="+mn-ea"/>
        <a:cs typeface="+mn-cs"/>
      </a:defRPr>
    </a:lvl6pPr>
    <a:lvl7pPr marL="8160746" algn="l" defTabSz="2720249" rtl="0" eaLnBrk="1" latinLnBrk="0" hangingPunct="1">
      <a:defRPr sz="3570" kern="1200">
        <a:solidFill>
          <a:schemeClr val="tx1"/>
        </a:solidFill>
        <a:latin typeface="+mn-lt"/>
        <a:ea typeface="+mn-ea"/>
        <a:cs typeface="+mn-cs"/>
      </a:defRPr>
    </a:lvl7pPr>
    <a:lvl8pPr marL="9520870" algn="l" defTabSz="2720249" rtl="0" eaLnBrk="1" latinLnBrk="0" hangingPunct="1">
      <a:defRPr sz="3570" kern="1200">
        <a:solidFill>
          <a:schemeClr val="tx1"/>
        </a:solidFill>
        <a:latin typeface="+mn-lt"/>
        <a:ea typeface="+mn-ea"/>
        <a:cs typeface="+mn-cs"/>
      </a:defRPr>
    </a:lvl8pPr>
    <a:lvl9pPr marL="10880994" algn="l" defTabSz="2720249" rtl="0" eaLnBrk="1" latinLnBrk="0" hangingPunct="1">
      <a:defRPr sz="35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5778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FC39C-1316-E647-A809-5B2F51A51D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0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0" y="7571232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6" name="bg object 16"/>
          <p:cNvSpPr/>
          <p:nvPr/>
        </p:nvSpPr>
        <p:spPr>
          <a:xfrm>
            <a:off x="2" y="37"/>
            <a:ext cx="43876456" cy="6012886"/>
          </a:xfrm>
          <a:custGeom>
            <a:avLst/>
            <a:gdLst/>
            <a:ahLst/>
            <a:cxnLst/>
            <a:rect l="l" t="t" r="r" b="b"/>
            <a:pathLst>
              <a:path w="15120619" h="1953260">
                <a:moveTo>
                  <a:pt x="15120010" y="0"/>
                </a:moveTo>
                <a:lnTo>
                  <a:pt x="0" y="0"/>
                </a:lnTo>
                <a:lnTo>
                  <a:pt x="0" y="1952993"/>
                </a:lnTo>
                <a:lnTo>
                  <a:pt x="15120010" y="1952993"/>
                </a:lnTo>
                <a:lnTo>
                  <a:pt x="15120010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6192285" y="2835721"/>
            <a:ext cx="3427273" cy="3149141"/>
          </a:xfrm>
          <a:custGeom>
            <a:avLst/>
            <a:gdLst/>
            <a:ahLst/>
            <a:cxnLst/>
            <a:rect l="l" t="t" r="r" b="b"/>
            <a:pathLst>
              <a:path w="1181100" h="1022985">
                <a:moveTo>
                  <a:pt x="885494" y="0"/>
                </a:moveTo>
                <a:lnTo>
                  <a:pt x="295160" y="0"/>
                </a:lnTo>
                <a:lnTo>
                  <a:pt x="0" y="511238"/>
                </a:lnTo>
                <a:lnTo>
                  <a:pt x="295160" y="1022477"/>
                </a:lnTo>
                <a:lnTo>
                  <a:pt x="885494" y="1022477"/>
                </a:lnTo>
                <a:lnTo>
                  <a:pt x="1180655" y="511238"/>
                </a:lnTo>
                <a:lnTo>
                  <a:pt x="885494" y="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9103743" y="1000412"/>
            <a:ext cx="3427273" cy="5012038"/>
          </a:xfrm>
          <a:custGeom>
            <a:avLst/>
            <a:gdLst/>
            <a:ahLst/>
            <a:cxnLst/>
            <a:rect l="l" t="t" r="r" b="b"/>
            <a:pathLst>
              <a:path w="1181100" h="1628139">
                <a:moveTo>
                  <a:pt x="1110691" y="1628038"/>
                </a:moveTo>
                <a:lnTo>
                  <a:pt x="885494" y="1237970"/>
                </a:lnTo>
                <a:lnTo>
                  <a:pt x="295160" y="1237970"/>
                </a:lnTo>
                <a:lnTo>
                  <a:pt x="69964" y="1628038"/>
                </a:lnTo>
                <a:lnTo>
                  <a:pt x="1110691" y="1628038"/>
                </a:lnTo>
                <a:close/>
              </a:path>
              <a:path w="1181100" h="1628139">
                <a:moveTo>
                  <a:pt x="1180655" y="511238"/>
                </a:moveTo>
                <a:lnTo>
                  <a:pt x="885494" y="0"/>
                </a:lnTo>
                <a:lnTo>
                  <a:pt x="295160" y="0"/>
                </a:lnTo>
                <a:lnTo>
                  <a:pt x="0" y="511238"/>
                </a:lnTo>
                <a:lnTo>
                  <a:pt x="295160" y="1022489"/>
                </a:lnTo>
                <a:lnTo>
                  <a:pt x="885494" y="1022489"/>
                </a:lnTo>
                <a:lnTo>
                  <a:pt x="1180655" y="511238"/>
                </a:lnTo>
                <a:close/>
              </a:path>
            </a:pathLst>
          </a:custGeom>
          <a:solidFill>
            <a:srgbClr val="FFFFFF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2022343" y="39"/>
            <a:ext cx="1853675" cy="5983564"/>
          </a:xfrm>
          <a:custGeom>
            <a:avLst/>
            <a:gdLst/>
            <a:ahLst/>
            <a:cxnLst/>
            <a:rect l="l" t="t" r="r" b="b"/>
            <a:pathLst>
              <a:path w="638809" h="1943735">
                <a:moveTo>
                  <a:pt x="638352" y="921169"/>
                </a:moveTo>
                <a:lnTo>
                  <a:pt x="295173" y="921169"/>
                </a:lnTo>
                <a:lnTo>
                  <a:pt x="0" y="1432407"/>
                </a:lnTo>
                <a:lnTo>
                  <a:pt x="295173" y="1943646"/>
                </a:lnTo>
                <a:lnTo>
                  <a:pt x="638352" y="1943646"/>
                </a:lnTo>
                <a:lnTo>
                  <a:pt x="638352" y="921169"/>
                </a:lnTo>
                <a:close/>
              </a:path>
              <a:path w="638809" h="1943735">
                <a:moveTo>
                  <a:pt x="638352" y="0"/>
                </a:moveTo>
                <a:lnTo>
                  <a:pt x="132829" y="0"/>
                </a:lnTo>
                <a:lnTo>
                  <a:pt x="0" y="230085"/>
                </a:lnTo>
                <a:lnTo>
                  <a:pt x="295173" y="741324"/>
                </a:lnTo>
                <a:lnTo>
                  <a:pt x="638352" y="741324"/>
                </a:lnTo>
                <a:lnTo>
                  <a:pt x="638352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9764769" y="42"/>
            <a:ext cx="2176134" cy="424186"/>
          </a:xfrm>
          <a:custGeom>
            <a:avLst/>
            <a:gdLst/>
            <a:ahLst/>
            <a:cxnLst/>
            <a:rect l="l" t="t" r="r" b="b"/>
            <a:pathLst>
              <a:path w="749934" h="137795">
                <a:moveTo>
                  <a:pt x="749426" y="0"/>
                </a:moveTo>
                <a:lnTo>
                  <a:pt x="0" y="0"/>
                </a:lnTo>
                <a:lnTo>
                  <a:pt x="79554" y="137787"/>
                </a:lnTo>
                <a:lnTo>
                  <a:pt x="669875" y="137787"/>
                </a:lnTo>
                <a:lnTo>
                  <a:pt x="749426" y="0"/>
                </a:lnTo>
                <a:close/>
              </a:path>
            </a:pathLst>
          </a:custGeom>
          <a:solidFill>
            <a:srgbClr val="FFFFFF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6192285" y="37"/>
            <a:ext cx="3427273" cy="2283176"/>
          </a:xfrm>
          <a:custGeom>
            <a:avLst/>
            <a:gdLst/>
            <a:ahLst/>
            <a:cxnLst/>
            <a:rect l="l" t="t" r="r" b="b"/>
            <a:pathLst>
              <a:path w="1181100" h="741680">
                <a:moveTo>
                  <a:pt x="1047821" y="0"/>
                </a:moveTo>
                <a:lnTo>
                  <a:pt x="132834" y="0"/>
                </a:lnTo>
                <a:lnTo>
                  <a:pt x="0" y="230078"/>
                </a:lnTo>
                <a:lnTo>
                  <a:pt x="295160" y="741316"/>
                </a:lnTo>
                <a:lnTo>
                  <a:pt x="885494" y="741316"/>
                </a:lnTo>
                <a:lnTo>
                  <a:pt x="1180655" y="230078"/>
                </a:lnTo>
                <a:lnTo>
                  <a:pt x="1047821" y="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1F1F82-A1BA-D6D4-141D-2057B561462C}"/>
              </a:ext>
            </a:extLst>
          </p:cNvPr>
          <p:cNvSpPr/>
          <p:nvPr userDrawn="1"/>
        </p:nvSpPr>
        <p:spPr>
          <a:xfrm rot="10800000">
            <a:off x="-15188" y="-1724"/>
            <a:ext cx="43891206" cy="60141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1F3C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8" y="30614112"/>
            <a:ext cx="140451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1" y="30614112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5" y="30614112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2725400" y="704060"/>
            <a:ext cx="0" cy="4773559"/>
          </a:xfrm>
          <a:custGeom>
            <a:avLst/>
            <a:gdLst/>
            <a:ahLst/>
            <a:cxnLst/>
            <a:rect l="l" t="t" r="r" b="b"/>
            <a:pathLst>
              <a:path h="1550670">
                <a:moveTo>
                  <a:pt x="0" y="0"/>
                </a:moveTo>
                <a:lnTo>
                  <a:pt x="0" y="155053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217" y="1224697"/>
            <a:ext cx="10427051" cy="35342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326703">
        <a:defRPr>
          <a:latin typeface="+mn-lt"/>
          <a:ea typeface="+mn-ea"/>
          <a:cs typeface="+mn-cs"/>
        </a:defRPr>
      </a:lvl2pPr>
      <a:lvl3pPr marL="2653406">
        <a:defRPr>
          <a:latin typeface="+mn-lt"/>
          <a:ea typeface="+mn-ea"/>
          <a:cs typeface="+mn-cs"/>
        </a:defRPr>
      </a:lvl3pPr>
      <a:lvl4pPr marL="3980109">
        <a:defRPr>
          <a:latin typeface="+mn-lt"/>
          <a:ea typeface="+mn-ea"/>
          <a:cs typeface="+mn-cs"/>
        </a:defRPr>
      </a:lvl4pPr>
      <a:lvl5pPr marL="5306812">
        <a:defRPr>
          <a:latin typeface="+mn-lt"/>
          <a:ea typeface="+mn-ea"/>
          <a:cs typeface="+mn-cs"/>
        </a:defRPr>
      </a:lvl5pPr>
      <a:lvl6pPr marL="6633515">
        <a:defRPr>
          <a:latin typeface="+mn-lt"/>
          <a:ea typeface="+mn-ea"/>
          <a:cs typeface="+mn-cs"/>
        </a:defRPr>
      </a:lvl6pPr>
      <a:lvl7pPr marL="7960218">
        <a:defRPr>
          <a:latin typeface="+mn-lt"/>
          <a:ea typeface="+mn-ea"/>
          <a:cs typeface="+mn-cs"/>
        </a:defRPr>
      </a:lvl7pPr>
      <a:lvl8pPr marL="9286921">
        <a:defRPr>
          <a:latin typeface="+mn-lt"/>
          <a:ea typeface="+mn-ea"/>
          <a:cs typeface="+mn-cs"/>
        </a:defRPr>
      </a:lvl8pPr>
      <a:lvl9pPr marL="1061362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326703">
        <a:defRPr>
          <a:latin typeface="+mn-lt"/>
          <a:ea typeface="+mn-ea"/>
          <a:cs typeface="+mn-cs"/>
        </a:defRPr>
      </a:lvl2pPr>
      <a:lvl3pPr marL="2653406">
        <a:defRPr>
          <a:latin typeface="+mn-lt"/>
          <a:ea typeface="+mn-ea"/>
          <a:cs typeface="+mn-cs"/>
        </a:defRPr>
      </a:lvl3pPr>
      <a:lvl4pPr marL="3980109">
        <a:defRPr>
          <a:latin typeface="+mn-lt"/>
          <a:ea typeface="+mn-ea"/>
          <a:cs typeface="+mn-cs"/>
        </a:defRPr>
      </a:lvl4pPr>
      <a:lvl5pPr marL="5306812">
        <a:defRPr>
          <a:latin typeface="+mn-lt"/>
          <a:ea typeface="+mn-ea"/>
          <a:cs typeface="+mn-cs"/>
        </a:defRPr>
      </a:lvl5pPr>
      <a:lvl6pPr marL="6633515">
        <a:defRPr>
          <a:latin typeface="+mn-lt"/>
          <a:ea typeface="+mn-ea"/>
          <a:cs typeface="+mn-cs"/>
        </a:defRPr>
      </a:lvl6pPr>
      <a:lvl7pPr marL="7960218">
        <a:defRPr>
          <a:latin typeface="+mn-lt"/>
          <a:ea typeface="+mn-ea"/>
          <a:cs typeface="+mn-cs"/>
        </a:defRPr>
      </a:lvl7pPr>
      <a:lvl8pPr marL="9286921">
        <a:defRPr>
          <a:latin typeface="+mn-lt"/>
          <a:ea typeface="+mn-ea"/>
          <a:cs typeface="+mn-cs"/>
        </a:defRPr>
      </a:lvl8pPr>
      <a:lvl9pPr marL="1061362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example.com/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g object 22">
            <a:extLst>
              <a:ext uri="{FF2B5EF4-FFF2-40B4-BE49-F238E27FC236}">
                <a16:creationId xmlns:a16="http://schemas.microsoft.com/office/drawing/2014/main" id="{B28BEAD2-86F5-D0F0-1770-2C8D4518B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01362" y="25676609"/>
            <a:ext cx="12865170" cy="6555989"/>
          </a:xfrm>
          <a:custGeom>
            <a:avLst/>
            <a:gdLst/>
            <a:ahLst/>
            <a:cxnLst/>
            <a:rect l="l" t="t" r="r" b="b"/>
            <a:pathLst>
              <a:path w="4433569" h="2017395">
                <a:moveTo>
                  <a:pt x="4433379" y="0"/>
                </a:moveTo>
                <a:lnTo>
                  <a:pt x="0" y="0"/>
                </a:lnTo>
                <a:lnTo>
                  <a:pt x="0" y="2016963"/>
                </a:lnTo>
                <a:lnTo>
                  <a:pt x="4433379" y="2016963"/>
                </a:lnTo>
                <a:lnTo>
                  <a:pt x="4433379" y="0"/>
                </a:lnTo>
                <a:close/>
              </a:path>
            </a:pathLst>
          </a:custGeom>
          <a:solidFill>
            <a:srgbClr val="E9ED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bg object 17">
            <a:extLst>
              <a:ext uri="{FF2B5EF4-FFF2-40B4-BE49-F238E27FC236}">
                <a16:creationId xmlns:a16="http://schemas.microsoft.com/office/drawing/2014/main" id="{AB429384-1968-50F4-BAB0-63EDAC67F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374" y="6400799"/>
            <a:ext cx="12913078" cy="12216955"/>
          </a:xfrm>
          <a:custGeom>
            <a:avLst/>
            <a:gdLst/>
            <a:ahLst/>
            <a:cxnLst/>
            <a:rect l="l" t="t" r="r" b="b"/>
            <a:pathLst>
              <a:path w="4450080" h="3982720">
                <a:moveTo>
                  <a:pt x="4450003" y="0"/>
                </a:moveTo>
                <a:lnTo>
                  <a:pt x="0" y="0"/>
                </a:lnTo>
                <a:lnTo>
                  <a:pt x="0" y="3982694"/>
                </a:lnTo>
                <a:lnTo>
                  <a:pt x="4450003" y="3982694"/>
                </a:lnTo>
                <a:lnTo>
                  <a:pt x="4450003" y="0"/>
                </a:lnTo>
                <a:close/>
              </a:path>
            </a:pathLst>
          </a:custGeom>
          <a:solidFill>
            <a:srgbClr val="E9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479374" y="6400800"/>
            <a:ext cx="12913078" cy="11134742"/>
          </a:xfrm>
          <a:prstGeom prst="rect">
            <a:avLst/>
          </a:prstGeom>
        </p:spPr>
        <p:txBody>
          <a:bodyPr vert="horz" wrap="square" lIns="0" tIns="147410" rIns="0" bIns="0" rtlCol="0">
            <a:spAutoFit/>
          </a:bodyPr>
          <a:lstStyle/>
          <a:p>
            <a:pPr marL="663351">
              <a:spcBef>
                <a:spcPts val="1161"/>
              </a:spcBef>
            </a:pPr>
            <a:r>
              <a:rPr sz="4643" b="1" spc="-29" dirty="0">
                <a:solidFill>
                  <a:srgbClr val="215B4E"/>
                </a:solidFill>
                <a:latin typeface="Proxima Nova"/>
                <a:cs typeface="Proxima Nova"/>
              </a:rPr>
              <a:t>INTRODUCTION</a:t>
            </a:r>
            <a:endParaRPr sz="4643" dirty="0">
              <a:latin typeface="Proxima Nova"/>
              <a:cs typeface="Proxima Nova"/>
            </a:endParaRPr>
          </a:p>
          <a:p>
            <a:pPr marL="644925" marR="726001" algn="just">
              <a:spcBef>
                <a:spcPts val="3192"/>
              </a:spcBef>
            </a:pPr>
            <a:r>
              <a:rPr sz="2321" spc="-29" dirty="0">
                <a:latin typeface="Proxima Nova Medium"/>
                <a:cs typeface="Proxima Nova Medium"/>
              </a:rPr>
              <a:t>Ped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ut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aut</a:t>
            </a:r>
            <a:r>
              <a:rPr sz="2321" spc="-58" dirty="0">
                <a:latin typeface="Proxima Nova Medium"/>
                <a:cs typeface="Proxima Nova Medium"/>
              </a:rPr>
              <a:t> faccus </a:t>
            </a:r>
            <a:r>
              <a:rPr sz="2321" spc="-73" dirty="0">
                <a:latin typeface="Proxima Nova Medium"/>
                <a:cs typeface="Proxima Nova Medium"/>
              </a:rPr>
              <a:t>doluptatem. </a:t>
            </a:r>
            <a:r>
              <a:rPr sz="2321" spc="-29" dirty="0">
                <a:latin typeface="Proxima Nova Medium"/>
                <a:cs typeface="Proxima Nova Medium"/>
              </a:rPr>
              <a:t>Fera</a:t>
            </a:r>
            <a:r>
              <a:rPr sz="2321" spc="-58" dirty="0">
                <a:latin typeface="Proxima Nova Medium"/>
                <a:cs typeface="Proxima Nova Medium"/>
              </a:rPr>
              <a:t> tiumet </a:t>
            </a:r>
            <a:r>
              <a:rPr sz="2321" spc="-29" dirty="0">
                <a:latin typeface="Proxima Nova Medium"/>
                <a:cs typeface="Proxima Nova Medium"/>
              </a:rPr>
              <a:t>est,</a:t>
            </a:r>
            <a:r>
              <a:rPr sz="2321" spc="-58" dirty="0">
                <a:latin typeface="Proxima Nova Medium"/>
                <a:cs typeface="Proxima Nova Medium"/>
              </a:rPr>
              <a:t> inveliq uuntiis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eici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ne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stem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aut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am</a:t>
            </a:r>
            <a:r>
              <a:rPr sz="2321" spc="-58" dirty="0">
                <a:latin typeface="Proxima Nova Medium"/>
                <a:cs typeface="Proxima Nova Medium"/>
              </a:rPr>
              <a:t> facimol </a:t>
            </a:r>
            <a:r>
              <a:rPr sz="2321" spc="-73" dirty="0">
                <a:latin typeface="Proxima Nova Medium"/>
                <a:cs typeface="Proxima Nova Medium"/>
              </a:rPr>
              <a:t>up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tamus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ex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et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quibea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sectiam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et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aribustio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id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molupta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is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aribea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con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eum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eaquo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ma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dernatem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ute</a:t>
            </a:r>
            <a:r>
              <a:rPr sz="2321" spc="-29" dirty="0">
                <a:latin typeface="Proxima Nova Medium"/>
                <a:cs typeface="Proxima Nova Medium"/>
              </a:rPr>
              <a:t> el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is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di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dolorem </a:t>
            </a:r>
            <a:r>
              <a:rPr sz="2321" spc="-58" dirty="0">
                <a:latin typeface="Proxima Nova Medium"/>
                <a:cs typeface="Proxima Nova Medium"/>
              </a:rPr>
              <a:t>et </a:t>
            </a:r>
            <a:r>
              <a:rPr sz="2321" spc="-73" dirty="0">
                <a:latin typeface="Proxima Nova Medium"/>
                <a:cs typeface="Proxima Nova Medium"/>
              </a:rPr>
              <a:t>faccum </a:t>
            </a:r>
            <a:r>
              <a:rPr sz="2321" spc="-58" dirty="0">
                <a:latin typeface="Proxima Nova Medium"/>
                <a:cs typeface="Proxima Nova Medium"/>
              </a:rPr>
              <a:t>hil eate</a:t>
            </a:r>
            <a:r>
              <a:rPr sz="2321" spc="-73" dirty="0">
                <a:latin typeface="Proxima Nova Medium"/>
                <a:cs typeface="Proxima Nova Medium"/>
              </a:rPr>
              <a:t> quamus</a:t>
            </a:r>
            <a:r>
              <a:rPr sz="2321" spc="-58" dirty="0">
                <a:latin typeface="Proxima Nova Medium"/>
                <a:cs typeface="Proxima Nova Medium"/>
              </a:rPr>
              <a:t> et</a:t>
            </a:r>
            <a:r>
              <a:rPr sz="2321" spc="-73" dirty="0">
                <a:latin typeface="Proxima Nova Medium"/>
                <a:cs typeface="Proxima Nova Medium"/>
              </a:rPr>
              <a:t> aliatin velicat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uscius.</a:t>
            </a:r>
            <a:endParaRPr sz="2321" dirty="0">
              <a:latin typeface="Proxima Nova Medium"/>
              <a:cs typeface="Proxima Nova Medium"/>
            </a:endParaRPr>
          </a:p>
          <a:p>
            <a:pPr marL="644925" marR="726001" algn="just">
              <a:spcBef>
                <a:spcPts val="1654"/>
              </a:spcBef>
            </a:pPr>
            <a:r>
              <a:rPr sz="2321" spc="-87" dirty="0">
                <a:latin typeface="Proxima Nova Medium"/>
                <a:cs typeface="Proxima Nova Medium"/>
              </a:rPr>
              <a:t>Heniae.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Laborectia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quiatem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quassi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non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ressu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serios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et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voluptat.Icae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vo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lupta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tionseque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ipsam </a:t>
            </a:r>
            <a:r>
              <a:rPr sz="2321" dirty="0">
                <a:latin typeface="Proxima Nova Medium"/>
                <a:cs typeface="Proxima Nova Medium"/>
              </a:rPr>
              <a:t>enis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cia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tisqui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nus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volorum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audam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fugiass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undisciet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evenihi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llestibus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dolesenet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vellor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so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lorepratem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sin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restionecti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odicitaquo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officiu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riatur,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sitae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pliquam,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sima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con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pla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verspero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eserae </a:t>
            </a:r>
            <a:r>
              <a:rPr sz="2321" spc="-73" dirty="0">
                <a:latin typeface="Proxima Nova Medium"/>
                <a:cs typeface="Proxima Nova Medium"/>
              </a:rPr>
              <a:t>estium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id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ut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inullab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orepedicia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dolupel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ipsusiqui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dit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alis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essundit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aperrorempe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at.</a:t>
            </a:r>
            <a:endParaRPr sz="2321" dirty="0">
              <a:latin typeface="Proxima Nova Medium"/>
              <a:cs typeface="Proxima Nova Medium"/>
            </a:endParaRPr>
          </a:p>
          <a:p>
            <a:pPr>
              <a:lnSpc>
                <a:spcPct val="100000"/>
              </a:lnSpc>
            </a:pPr>
            <a:endParaRPr sz="2321" dirty="0">
              <a:latin typeface="Proxima Nova Medium"/>
              <a:cs typeface="Proxima Nova Medium"/>
            </a:endParaRPr>
          </a:p>
          <a:p>
            <a:pPr>
              <a:lnSpc>
                <a:spcPct val="100000"/>
              </a:lnSpc>
            </a:pPr>
            <a:endParaRPr sz="2321" dirty="0">
              <a:latin typeface="Proxima Nova Medium"/>
              <a:cs typeface="Proxima Nova Medium"/>
            </a:endParaRPr>
          </a:p>
          <a:p>
            <a:pPr>
              <a:lnSpc>
                <a:spcPct val="100000"/>
              </a:lnSpc>
            </a:pPr>
            <a:endParaRPr sz="2321" dirty="0">
              <a:latin typeface="Proxima Nova Medium"/>
              <a:cs typeface="Proxima Nova Medium"/>
            </a:endParaRPr>
          </a:p>
          <a:p>
            <a:pPr>
              <a:lnSpc>
                <a:spcPct val="100000"/>
              </a:lnSpc>
            </a:pPr>
            <a:endParaRPr sz="2321" dirty="0">
              <a:latin typeface="Proxima Nova Medium"/>
              <a:cs typeface="Proxima Nova Medium"/>
            </a:endParaRPr>
          </a:p>
          <a:p>
            <a:pPr>
              <a:lnSpc>
                <a:spcPct val="100000"/>
              </a:lnSpc>
            </a:pPr>
            <a:endParaRPr sz="2321" dirty="0">
              <a:latin typeface="Proxima Nova Medium"/>
              <a:cs typeface="Proxima Nova Medium"/>
            </a:endParaRPr>
          </a:p>
          <a:p>
            <a:pPr>
              <a:lnSpc>
                <a:spcPct val="100000"/>
              </a:lnSpc>
            </a:pPr>
            <a:endParaRPr sz="2321" dirty="0">
              <a:latin typeface="Proxima Nova Medium"/>
              <a:cs typeface="Proxima Nova Medium"/>
            </a:endParaRPr>
          </a:p>
          <a:p>
            <a:pPr>
              <a:lnSpc>
                <a:spcPct val="100000"/>
              </a:lnSpc>
            </a:pPr>
            <a:endParaRPr sz="2321" dirty="0">
              <a:latin typeface="Proxima Nova Medium"/>
              <a:cs typeface="Proxima Nova Medium"/>
            </a:endParaRPr>
          </a:p>
          <a:p>
            <a:pPr>
              <a:lnSpc>
                <a:spcPct val="100000"/>
              </a:lnSpc>
            </a:pPr>
            <a:endParaRPr sz="2321" dirty="0">
              <a:latin typeface="Proxima Nova Medium"/>
              <a:cs typeface="Proxima Nova Medium"/>
            </a:endParaRPr>
          </a:p>
          <a:p>
            <a:pPr marL="6043869" marR="716788" algn="l">
              <a:spcBef>
                <a:spcPts val="15"/>
              </a:spcBef>
            </a:pPr>
            <a:r>
              <a:rPr sz="2321" b="1" dirty="0">
                <a:latin typeface="Proxima Nova"/>
                <a:cs typeface="Proxima Nova"/>
              </a:rPr>
              <a:t>As</a:t>
            </a:r>
            <a:r>
              <a:rPr sz="2321" b="1" spc="145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dolupta</a:t>
            </a:r>
            <a:r>
              <a:rPr sz="2321" b="1" spc="160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tionsedit</a:t>
            </a:r>
            <a:r>
              <a:rPr sz="2321" b="1" spc="160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la</a:t>
            </a:r>
            <a:r>
              <a:rPr sz="2321" b="1" spc="160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nobitate</a:t>
            </a:r>
            <a:r>
              <a:rPr sz="2321" b="1" spc="160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lacipsa</a:t>
            </a:r>
            <a:r>
              <a:rPr sz="2321" b="1" spc="145" dirty="0">
                <a:latin typeface="Proxima Nova"/>
                <a:cs typeface="Proxima Nova"/>
              </a:rPr>
              <a:t> </a:t>
            </a:r>
            <a:r>
              <a:rPr sz="2321" b="1" spc="-58" dirty="0">
                <a:latin typeface="Proxima Nova"/>
                <a:cs typeface="Proxima Nova"/>
              </a:rPr>
              <a:t>com-</a:t>
            </a:r>
            <a:r>
              <a:rPr sz="2321" b="1" spc="1451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nissunt</a:t>
            </a:r>
            <a:r>
              <a:rPr sz="2321" b="1" spc="331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quas</a:t>
            </a:r>
            <a:r>
              <a:rPr sz="2321" b="1" spc="331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am</a:t>
            </a:r>
            <a:r>
              <a:rPr sz="2321" b="1" spc="348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qui</a:t>
            </a:r>
            <a:r>
              <a:rPr sz="2321" b="1" spc="331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debitas</a:t>
            </a:r>
            <a:r>
              <a:rPr sz="2321" b="1" spc="331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dis</a:t>
            </a:r>
            <a:r>
              <a:rPr sz="2321" b="1" spc="348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diciusa</a:t>
            </a:r>
            <a:r>
              <a:rPr sz="2321" b="1" spc="331" dirty="0">
                <a:latin typeface="Proxima Nova"/>
                <a:cs typeface="Proxima Nova"/>
              </a:rPr>
              <a:t> </a:t>
            </a:r>
            <a:r>
              <a:rPr sz="2321" b="1" spc="-73" dirty="0">
                <a:latin typeface="Proxima Nova"/>
                <a:cs typeface="Proxima Nova"/>
              </a:rPr>
              <a:t>ant</a:t>
            </a:r>
            <a:r>
              <a:rPr sz="2321" b="1" spc="1451" dirty="0">
                <a:latin typeface="Proxima Nova"/>
                <a:cs typeface="Proxima Nova"/>
              </a:rPr>
              <a:t> </a:t>
            </a:r>
            <a:r>
              <a:rPr sz="2321" b="1" spc="-29" dirty="0">
                <a:latin typeface="Proxima Nova"/>
                <a:cs typeface="Proxima Nova"/>
              </a:rPr>
              <a:t>exerunturem </a:t>
            </a:r>
            <a:r>
              <a:rPr sz="2321" b="1" dirty="0">
                <a:latin typeface="Proxima Nova"/>
                <a:cs typeface="Proxima Nova"/>
              </a:rPr>
              <a:t>repelit</a:t>
            </a:r>
            <a:r>
              <a:rPr sz="2321" b="1" spc="-29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atemos</a:t>
            </a:r>
            <a:r>
              <a:rPr sz="2321" b="1" spc="-29" dirty="0">
                <a:latin typeface="Proxima Nova"/>
                <a:cs typeface="Proxima Nova"/>
              </a:rPr>
              <a:t> </a:t>
            </a:r>
            <a:r>
              <a:rPr sz="2321" b="1" spc="-29" dirty="0" err="1">
                <a:latin typeface="Proxima Nova"/>
                <a:cs typeface="Proxima Nova"/>
              </a:rPr>
              <a:t>arumquia</a:t>
            </a:r>
            <a:r>
              <a:rPr sz="2321" b="1" spc="-29" dirty="0">
                <a:latin typeface="Proxima Nova"/>
                <a:cs typeface="Proxima Nova"/>
              </a:rPr>
              <a:t> </a:t>
            </a:r>
            <a:r>
              <a:rPr sz="2321" b="1" spc="-29" dirty="0" err="1">
                <a:latin typeface="Proxima Nova"/>
                <a:cs typeface="Proxima Nova"/>
              </a:rPr>
              <a:t>necaepr</a:t>
            </a:r>
            <a:endParaRPr lang="en-US" sz="2321" b="1" spc="1451" dirty="0">
              <a:latin typeface="Proxima Nova"/>
              <a:cs typeface="Proxima Nova"/>
            </a:endParaRPr>
          </a:p>
          <a:p>
            <a:pPr marL="6043869" marR="716788" algn="l">
              <a:spcBef>
                <a:spcPts val="15"/>
              </a:spcBef>
            </a:pPr>
            <a:endParaRPr sz="2321" dirty="0">
              <a:latin typeface="Proxima Nova"/>
              <a:cs typeface="Proxima Nova"/>
            </a:endParaRPr>
          </a:p>
          <a:p>
            <a:pPr marL="6043869" marR="718631" algn="l"/>
            <a:r>
              <a:rPr sz="2321" spc="-58" dirty="0">
                <a:latin typeface="Proxima Nova Medium"/>
                <a:cs typeface="Proxima Nova Medium"/>
              </a:rPr>
              <a:t>m</a:t>
            </a:r>
            <a:r>
              <a:rPr sz="2321" dirty="0">
                <a:latin typeface="Proxima Nova Medium"/>
                <a:cs typeface="Proxima Nova Medium"/>
              </a:rPr>
              <a:t>e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cone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volorpo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reptur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mi</a:t>
            </a:r>
            <a:r>
              <a:rPr sz="2321" dirty="0">
                <a:latin typeface="Proxima Nova Medium"/>
                <a:cs typeface="Proxima Nova Medium"/>
              </a:rPr>
              <a:t>l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eicius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et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poresendi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re </a:t>
            </a:r>
            <a:r>
              <a:rPr sz="2321" spc="-58" dirty="0">
                <a:latin typeface="Proxima Nova Medium"/>
                <a:cs typeface="Proxima Nova Medium"/>
              </a:rPr>
              <a:t>poria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con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eiu</a:t>
            </a:r>
            <a:r>
              <a:rPr sz="2321" dirty="0">
                <a:latin typeface="Proxima Nova Medium"/>
                <a:cs typeface="Proxima Nova Medium"/>
              </a:rPr>
              <a:t>m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fuga.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Mendae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corro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coreped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qui-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atem</a:t>
            </a:r>
            <a:r>
              <a:rPr sz="2321" spc="-290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porio.</a:t>
            </a:r>
            <a:r>
              <a:rPr sz="2321" spc="-290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Harum</a:t>
            </a:r>
            <a:r>
              <a:rPr sz="2321" spc="-290" dirty="0">
                <a:latin typeface="Proxima Nova Medium"/>
                <a:cs typeface="Proxima Nova Medium"/>
              </a:rPr>
              <a:t> </a:t>
            </a:r>
            <a:r>
              <a:rPr sz="2321" spc="-44" dirty="0">
                <a:latin typeface="Proxima Nova Medium"/>
                <a:cs typeface="Proxima Nova Medium"/>
              </a:rPr>
              <a:t>ab</a:t>
            </a:r>
            <a:r>
              <a:rPr sz="2321" spc="-290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invelessin</a:t>
            </a:r>
            <a:r>
              <a:rPr sz="2321" spc="-30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repratiis</a:t>
            </a:r>
            <a:r>
              <a:rPr sz="2321" spc="-30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</a:t>
            </a:r>
            <a:r>
              <a:rPr sz="2321" spc="-30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nimincia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nis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acitatur,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44" dirty="0">
                <a:latin typeface="Proxima Nova Medium"/>
                <a:cs typeface="Proxima Nova Medium"/>
              </a:rPr>
              <a:t>is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et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et,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cu</a:t>
            </a:r>
            <a:r>
              <a:rPr sz="2321" dirty="0">
                <a:latin typeface="Proxima Nova Medium"/>
                <a:cs typeface="Proxima Nova Medium"/>
              </a:rPr>
              <a:t>m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acearch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illuptis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verore </a:t>
            </a:r>
            <a:r>
              <a:rPr sz="2321" spc="-87" dirty="0">
                <a:latin typeface="Proxima Nova Medium"/>
                <a:cs typeface="Proxima Nova Medium"/>
              </a:rPr>
              <a:t>comnisque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sus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</a:t>
            </a:r>
            <a:r>
              <a:rPr sz="2321" dirty="0">
                <a:latin typeface="Proxima Nova Medium"/>
                <a:cs typeface="Proxima Nova Medium"/>
              </a:rPr>
              <a:t>d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maxi</a:t>
            </a:r>
            <a:r>
              <a:rPr sz="2321" dirty="0">
                <a:latin typeface="Proxima Nova Medium"/>
                <a:cs typeface="Proxima Nova Medium"/>
              </a:rPr>
              <a:t>m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quo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magnim</a:t>
            </a:r>
            <a:r>
              <a:rPr sz="2321" dirty="0">
                <a:latin typeface="Proxima Nova Medium"/>
                <a:cs typeface="Proxima Nova Medium"/>
              </a:rPr>
              <a:t>e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coreium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et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44" dirty="0">
                <a:latin typeface="Proxima Nova Medium"/>
                <a:cs typeface="Proxima Nova Medium"/>
              </a:rPr>
              <a:t>di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doluptaturit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perecabor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aceratet,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44" dirty="0">
                <a:latin typeface="Proxima Nova Medium"/>
                <a:cs typeface="Proxima Nova Medium"/>
              </a:rPr>
              <a:t>si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simu</a:t>
            </a:r>
            <a:r>
              <a:rPr sz="2321" dirty="0">
                <a:latin typeface="Proxima Nova Medium"/>
                <a:cs typeface="Proxima Nova Medium"/>
              </a:rPr>
              <a:t>s</a:t>
            </a:r>
            <a:r>
              <a:rPr sz="2321" spc="-276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exerum</a:t>
            </a:r>
            <a:r>
              <a:rPr sz="2321" spc="-73" dirty="0">
                <a:latin typeface="Proxima Nova Medium"/>
                <a:cs typeface="Proxima Nova Medium"/>
              </a:rPr>
              <a:t> faceperovid</a:t>
            </a:r>
            <a:r>
              <a:rPr sz="2321" spc="-17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mini</a:t>
            </a:r>
            <a:r>
              <a:rPr sz="2321" dirty="0">
                <a:latin typeface="Proxima Nova Medium"/>
                <a:cs typeface="Proxima Nova Medium"/>
              </a:rPr>
              <a:t>s</a:t>
            </a:r>
            <a:r>
              <a:rPr sz="2321" spc="-17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vel</a:t>
            </a:r>
            <a:r>
              <a:rPr sz="2321" spc="-17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ptaecusande</a:t>
            </a:r>
            <a:r>
              <a:rPr sz="2321" spc="-17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velestio.</a:t>
            </a:r>
            <a:r>
              <a:rPr sz="2321" spc="-174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Atem</a:t>
            </a:r>
            <a:r>
              <a:rPr sz="2321" spc="-73" dirty="0">
                <a:latin typeface="Proxima Nova Medium"/>
                <a:cs typeface="Proxima Nova Medium"/>
              </a:rPr>
              <a:t> acium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44" dirty="0">
                <a:latin typeface="Proxima Nova Medium"/>
                <a:cs typeface="Proxima Nova Medium"/>
              </a:rPr>
              <a:t>il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ipic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test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autemqu.</a:t>
            </a:r>
            <a:endParaRPr sz="2321" dirty="0">
              <a:latin typeface="Proxima Nova Medium"/>
              <a:cs typeface="Proxima Nova Medium"/>
            </a:endParaRPr>
          </a:p>
        </p:txBody>
      </p:sp>
      <p:sp>
        <p:nvSpPr>
          <p:cNvPr id="82" name="bg object 18">
            <a:extLst>
              <a:ext uri="{FF2B5EF4-FFF2-40B4-BE49-F238E27FC236}">
                <a16:creationId xmlns:a16="http://schemas.microsoft.com/office/drawing/2014/main" id="{274F6E0D-3C2E-894D-8B6B-3AE9101BB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374" y="18826598"/>
            <a:ext cx="15039462" cy="13406002"/>
          </a:xfrm>
          <a:custGeom>
            <a:avLst/>
            <a:gdLst/>
            <a:ahLst/>
            <a:cxnLst/>
            <a:rect l="l" t="t" r="r" b="b"/>
            <a:pathLst>
              <a:path w="5182870" h="4377690">
                <a:moveTo>
                  <a:pt x="5182781" y="0"/>
                </a:moveTo>
                <a:lnTo>
                  <a:pt x="0" y="0"/>
                </a:lnTo>
                <a:lnTo>
                  <a:pt x="0" y="4377601"/>
                </a:lnTo>
                <a:lnTo>
                  <a:pt x="5182781" y="4377601"/>
                </a:lnTo>
                <a:lnTo>
                  <a:pt x="5182781" y="0"/>
                </a:lnTo>
                <a:close/>
              </a:path>
            </a:pathLst>
          </a:custGeom>
          <a:solidFill>
            <a:srgbClr val="E9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9">
            <a:extLst>
              <a:ext uri="{FF2B5EF4-FFF2-40B4-BE49-F238E27FC236}">
                <a16:creationId xmlns:a16="http://schemas.microsoft.com/office/drawing/2014/main" id="{B6780B27-2BF2-7358-7590-7A78E1D8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53958" y="6400799"/>
            <a:ext cx="15542497" cy="12216954"/>
          </a:xfrm>
          <a:custGeom>
            <a:avLst/>
            <a:gdLst/>
            <a:ahLst/>
            <a:cxnLst/>
            <a:rect l="l" t="t" r="r" b="b"/>
            <a:pathLst>
              <a:path w="5356225" h="3982720">
                <a:moveTo>
                  <a:pt x="5356047" y="0"/>
                </a:moveTo>
                <a:lnTo>
                  <a:pt x="0" y="0"/>
                </a:lnTo>
                <a:lnTo>
                  <a:pt x="0" y="3982694"/>
                </a:lnTo>
                <a:lnTo>
                  <a:pt x="5356047" y="3982694"/>
                </a:lnTo>
                <a:lnTo>
                  <a:pt x="5356047" y="0"/>
                </a:lnTo>
                <a:close/>
              </a:path>
            </a:pathLst>
          </a:custGeom>
          <a:solidFill>
            <a:srgbClr val="E9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20">
            <a:extLst>
              <a:ext uri="{FF2B5EF4-FFF2-40B4-BE49-F238E27FC236}">
                <a16:creationId xmlns:a16="http://schemas.microsoft.com/office/drawing/2014/main" id="{77890C71-833C-CABB-A6F8-F0012EF38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80305" y="18826597"/>
            <a:ext cx="14460879" cy="13406001"/>
          </a:xfrm>
          <a:custGeom>
            <a:avLst/>
            <a:gdLst/>
            <a:ahLst/>
            <a:cxnLst/>
            <a:rect l="l" t="t" r="r" b="b"/>
            <a:pathLst>
              <a:path w="4983480" h="4377690">
                <a:moveTo>
                  <a:pt x="4982933" y="0"/>
                </a:moveTo>
                <a:lnTo>
                  <a:pt x="0" y="0"/>
                </a:lnTo>
                <a:lnTo>
                  <a:pt x="0" y="4377601"/>
                </a:lnTo>
                <a:lnTo>
                  <a:pt x="4982933" y="4377601"/>
                </a:lnTo>
                <a:lnTo>
                  <a:pt x="4982933" y="0"/>
                </a:lnTo>
                <a:close/>
              </a:path>
            </a:pathLst>
          </a:custGeom>
          <a:solidFill>
            <a:srgbClr val="E9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21">
            <a:extLst>
              <a:ext uri="{FF2B5EF4-FFF2-40B4-BE49-F238E27FC236}">
                <a16:creationId xmlns:a16="http://schemas.microsoft.com/office/drawing/2014/main" id="{D0C24DA5-5743-6148-C2EA-D26E9279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01362" y="18822654"/>
            <a:ext cx="12865170" cy="6592893"/>
          </a:xfrm>
          <a:custGeom>
            <a:avLst/>
            <a:gdLst/>
            <a:ahLst/>
            <a:cxnLst/>
            <a:rect l="l" t="t" r="r" b="b"/>
            <a:pathLst>
              <a:path w="4433569" h="2272029">
                <a:moveTo>
                  <a:pt x="4433379" y="0"/>
                </a:moveTo>
                <a:lnTo>
                  <a:pt x="0" y="0"/>
                </a:lnTo>
                <a:lnTo>
                  <a:pt x="0" y="2271801"/>
                </a:lnTo>
                <a:lnTo>
                  <a:pt x="4433379" y="2271801"/>
                </a:lnTo>
                <a:lnTo>
                  <a:pt x="4433379" y="0"/>
                </a:lnTo>
                <a:close/>
              </a:path>
            </a:pathLst>
          </a:custGeom>
          <a:solidFill>
            <a:srgbClr val="E9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6" name="bg object 31" descr="Background placeholder area for user to upload a new image">
            <a:extLst>
              <a:ext uri="{FF2B5EF4-FFF2-40B4-BE49-F238E27FC236}">
                <a16:creationId xmlns:a16="http://schemas.microsoft.com/office/drawing/2014/main" id="{C230639A-66CD-5F7D-F630-85A27CF346E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58079" y="7724023"/>
            <a:ext cx="9015181" cy="8560994"/>
          </a:xfrm>
          <a:prstGeom prst="rect">
            <a:avLst/>
          </a:prstGeom>
        </p:spPr>
      </p:pic>
      <p:pic>
        <p:nvPicPr>
          <p:cNvPr id="127" name="bg object 33" descr="Background area for user to upload a new image.">
            <a:extLst>
              <a:ext uri="{FF2B5EF4-FFF2-40B4-BE49-F238E27FC236}">
                <a16:creationId xmlns:a16="http://schemas.microsoft.com/office/drawing/2014/main" id="{7B3460A4-F87D-8546-1EA6-72AA44D3126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440" y="10768657"/>
            <a:ext cx="4930482" cy="656568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0952246" y="30157192"/>
            <a:ext cx="7654242" cy="146580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 algn="just">
              <a:spcBef>
                <a:spcPts val="290"/>
              </a:spcBef>
            </a:pPr>
            <a:r>
              <a:rPr sz="2321" spc="-87" dirty="0">
                <a:latin typeface="Proxima Nova Medium"/>
                <a:cs typeface="Proxima Nova Medium"/>
              </a:rPr>
              <a:t>Giatatur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re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rescipis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de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ent.Uptasi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duciet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renitasped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que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dolor- </a:t>
            </a:r>
            <a:r>
              <a:rPr sz="2321" spc="-73" dirty="0">
                <a:latin typeface="Proxima Nova Medium"/>
                <a:cs typeface="Proxima Nova Medium"/>
              </a:rPr>
              <a:t>rores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non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con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rep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enidaeptat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labo.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Icit,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ulpario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expel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magnam </a:t>
            </a:r>
            <a:r>
              <a:rPr sz="2321" dirty="0">
                <a:latin typeface="Proxima Nova Medium"/>
                <a:cs typeface="Proxima Nova Medium"/>
              </a:rPr>
              <a:t>omnis</a:t>
            </a:r>
            <a:r>
              <a:rPr sz="2321" spc="14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voluptatum</a:t>
            </a:r>
            <a:r>
              <a:rPr sz="2321" spc="14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Tatet</a:t>
            </a:r>
            <a:r>
              <a:rPr sz="2321" spc="14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et</a:t>
            </a:r>
            <a:r>
              <a:rPr sz="2321" spc="14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minum</a:t>
            </a:r>
            <a:r>
              <a:rPr sz="2321" spc="160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qui</a:t>
            </a:r>
            <a:r>
              <a:rPr sz="2321" spc="14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unt</a:t>
            </a:r>
            <a:r>
              <a:rPr sz="2321" spc="14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magnam.</a:t>
            </a:r>
            <a:r>
              <a:rPr sz="2321" spc="14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More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information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at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  <a:hlinkClick r:id="rId5"/>
              </a:rPr>
              <a:t>www.example.com</a:t>
            </a:r>
            <a:endParaRPr sz="2321" dirty="0">
              <a:latin typeface="Proxima Nova Medium"/>
              <a:cs typeface="Proxima Nova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12059" y="29464913"/>
            <a:ext cx="13336881" cy="146580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 algn="just">
              <a:spcBef>
                <a:spcPts val="290"/>
              </a:spcBef>
            </a:pPr>
            <a:r>
              <a:rPr sz="2321" b="1" spc="-102" dirty="0">
                <a:latin typeface="Proxima Nova"/>
                <a:cs typeface="Proxima Nova"/>
              </a:rPr>
              <a:t>Ehendipi</a:t>
            </a:r>
            <a:r>
              <a:rPr sz="2321" b="1" spc="-15" dirty="0">
                <a:latin typeface="Proxima Nova"/>
                <a:cs typeface="Proxima Nova"/>
              </a:rPr>
              <a:t> </a:t>
            </a:r>
            <a:r>
              <a:rPr sz="2321" b="1" spc="-116" dirty="0">
                <a:latin typeface="Proxima Nova"/>
                <a:cs typeface="Proxima Nova"/>
              </a:rPr>
              <a:t>endiam</a:t>
            </a:r>
            <a:r>
              <a:rPr sz="2321" b="1" spc="58" dirty="0">
                <a:latin typeface="Proxima Nova"/>
                <a:cs typeface="Proxima Nova"/>
              </a:rPr>
              <a:t> </a:t>
            </a:r>
            <a:r>
              <a:rPr sz="2321" b="1" spc="-116" dirty="0">
                <a:latin typeface="Proxima Nova"/>
                <a:cs typeface="Proxima Nova"/>
              </a:rPr>
              <a:t>faccatust,</a:t>
            </a:r>
            <a:r>
              <a:rPr sz="2321" b="1" spc="44" dirty="0">
                <a:latin typeface="Proxima Nova"/>
                <a:cs typeface="Proxima Nova"/>
              </a:rPr>
              <a:t> </a:t>
            </a:r>
            <a:r>
              <a:rPr sz="2321" b="1" spc="-102" dirty="0">
                <a:latin typeface="Proxima Nova"/>
                <a:cs typeface="Proxima Nova"/>
              </a:rPr>
              <a:t>cullentiumet</a:t>
            </a:r>
            <a:r>
              <a:rPr sz="2321" b="1" spc="58" dirty="0">
                <a:latin typeface="Proxima Nova"/>
                <a:cs typeface="Proxima Nova"/>
              </a:rPr>
              <a:t> </a:t>
            </a:r>
            <a:r>
              <a:rPr sz="2321" b="1" spc="-87" dirty="0">
                <a:latin typeface="Proxima Nova"/>
                <a:cs typeface="Proxima Nova"/>
              </a:rPr>
              <a:t>officiis</a:t>
            </a:r>
            <a:r>
              <a:rPr sz="2321" b="1" spc="58" dirty="0">
                <a:latin typeface="Proxima Nova"/>
                <a:cs typeface="Proxima Nova"/>
              </a:rPr>
              <a:t> </a:t>
            </a:r>
            <a:r>
              <a:rPr sz="2321" b="1" spc="-102" dirty="0">
                <a:latin typeface="Proxima Nova"/>
                <a:cs typeface="Proxima Nova"/>
              </a:rPr>
              <a:t>nonsequi</a:t>
            </a:r>
            <a:r>
              <a:rPr sz="2321" b="1" spc="44" dirty="0">
                <a:latin typeface="Proxima Nova"/>
                <a:cs typeface="Proxima Nova"/>
              </a:rPr>
              <a:t> </a:t>
            </a:r>
            <a:r>
              <a:rPr sz="2321" b="1" spc="-261" dirty="0">
                <a:latin typeface="Proxima Nova"/>
                <a:cs typeface="Proxima Nova"/>
              </a:rPr>
              <a:t>ad</a:t>
            </a:r>
            <a:r>
              <a:rPr sz="2321" b="1" spc="116" dirty="0">
                <a:latin typeface="Proxima Nova"/>
                <a:cs typeface="Proxima Nova"/>
              </a:rPr>
              <a:t> </a:t>
            </a:r>
            <a:r>
              <a:rPr sz="2321" b="1" spc="-145" dirty="0">
                <a:latin typeface="Proxima Nova"/>
                <a:cs typeface="Proxima Nova"/>
              </a:rPr>
              <a:t>que</a:t>
            </a:r>
            <a:r>
              <a:rPr sz="2321" b="1" spc="58" dirty="0">
                <a:latin typeface="Proxima Nova"/>
                <a:cs typeface="Proxima Nova"/>
              </a:rPr>
              <a:t> </a:t>
            </a:r>
            <a:r>
              <a:rPr sz="2321" b="1" spc="-145" dirty="0">
                <a:latin typeface="Proxima Nova"/>
                <a:cs typeface="Proxima Nova"/>
              </a:rPr>
              <a:t>que</a:t>
            </a:r>
            <a:r>
              <a:rPr sz="2321" b="1" spc="58" dirty="0">
                <a:latin typeface="Proxima Nova"/>
                <a:cs typeface="Proxima Nova"/>
              </a:rPr>
              <a:t> </a:t>
            </a:r>
            <a:r>
              <a:rPr sz="2321" b="1" spc="-116" dirty="0">
                <a:latin typeface="Proxima Nova"/>
                <a:cs typeface="Proxima Nova"/>
              </a:rPr>
              <a:t>nonsequatur</a:t>
            </a:r>
            <a:r>
              <a:rPr sz="2321" b="1" spc="58" dirty="0">
                <a:latin typeface="Proxima Nova"/>
                <a:cs typeface="Proxima Nova"/>
              </a:rPr>
              <a:t> </a:t>
            </a:r>
            <a:r>
              <a:rPr sz="2321" b="1" spc="-160" dirty="0">
                <a:latin typeface="Proxima Nova"/>
                <a:cs typeface="Proxima Nova"/>
              </a:rPr>
              <a:t>aut</a:t>
            </a:r>
            <a:r>
              <a:rPr sz="2321" b="1" spc="44" dirty="0">
                <a:latin typeface="Proxima Nova"/>
                <a:cs typeface="Proxima Nova"/>
              </a:rPr>
              <a:t> </a:t>
            </a:r>
            <a:r>
              <a:rPr sz="2321" b="1" spc="-145" dirty="0">
                <a:latin typeface="Proxima Nova"/>
                <a:cs typeface="Proxima Nova"/>
              </a:rPr>
              <a:t>essi</a:t>
            </a:r>
            <a:r>
              <a:rPr sz="2321" b="1" spc="58" dirty="0">
                <a:latin typeface="Proxima Nova"/>
                <a:cs typeface="Proxima Nova"/>
              </a:rPr>
              <a:t> </a:t>
            </a:r>
            <a:r>
              <a:rPr sz="2321" b="1" spc="-102" dirty="0">
                <a:latin typeface="Proxima Nova"/>
                <a:cs typeface="Proxima Nova"/>
              </a:rPr>
              <a:t>consequi</a:t>
            </a:r>
            <a:r>
              <a:rPr sz="2321" b="1" spc="58" dirty="0">
                <a:latin typeface="Proxima Nova"/>
                <a:cs typeface="Proxima Nova"/>
              </a:rPr>
              <a:t> </a:t>
            </a:r>
            <a:r>
              <a:rPr sz="2321" b="1" spc="-29" dirty="0">
                <a:latin typeface="Proxima Nova"/>
                <a:cs typeface="Proxima Nova"/>
              </a:rPr>
              <a:t>blacea</a:t>
            </a:r>
            <a:r>
              <a:rPr sz="2321" b="1" spc="1451" dirty="0">
                <a:latin typeface="Proxima Nova"/>
                <a:cs typeface="Proxima Nova"/>
              </a:rPr>
              <a:t> </a:t>
            </a:r>
            <a:r>
              <a:rPr sz="2321" b="1" spc="-73" dirty="0">
                <a:latin typeface="Proxima Nova"/>
                <a:cs typeface="Proxima Nova"/>
              </a:rPr>
              <a:t>quaerovite</a:t>
            </a:r>
            <a:r>
              <a:rPr sz="2321" b="1" spc="-29" dirty="0">
                <a:latin typeface="Proxima Nova"/>
                <a:cs typeface="Proxima Nova"/>
              </a:rPr>
              <a:t> </a:t>
            </a:r>
            <a:r>
              <a:rPr sz="2321" b="1" spc="-87" dirty="0">
                <a:latin typeface="Proxima Nova"/>
                <a:cs typeface="Proxima Nova"/>
              </a:rPr>
              <a:t>doluptam</a:t>
            </a:r>
            <a:r>
              <a:rPr sz="2321" b="1" spc="-15" dirty="0">
                <a:latin typeface="Proxima Nova"/>
                <a:cs typeface="Proxima Nova"/>
              </a:rPr>
              <a:t> </a:t>
            </a:r>
            <a:r>
              <a:rPr sz="2321" b="1" spc="-116" dirty="0">
                <a:latin typeface="Proxima Nova"/>
                <a:cs typeface="Proxima Nova"/>
              </a:rPr>
              <a:t>arum</a:t>
            </a:r>
            <a:r>
              <a:rPr sz="2321" b="1" spc="-29" dirty="0">
                <a:latin typeface="Proxima Nova"/>
                <a:cs typeface="Proxima Nova"/>
              </a:rPr>
              <a:t> </a:t>
            </a:r>
            <a:r>
              <a:rPr sz="2321" b="1" spc="-87" dirty="0">
                <a:latin typeface="Proxima Nova"/>
                <a:cs typeface="Proxima Nova"/>
              </a:rPr>
              <a:t>ariorit</a:t>
            </a:r>
            <a:r>
              <a:rPr sz="2321" b="1" spc="-15" dirty="0">
                <a:latin typeface="Proxima Nova"/>
                <a:cs typeface="Proxima Nova"/>
              </a:rPr>
              <a:t> </a:t>
            </a:r>
            <a:r>
              <a:rPr sz="2321" b="1" spc="-73" dirty="0">
                <a:latin typeface="Proxima Nova"/>
                <a:cs typeface="Proxima Nova"/>
              </a:rPr>
              <a:t>inulparum</a:t>
            </a:r>
            <a:r>
              <a:rPr sz="2321" b="1" spc="-15" dirty="0">
                <a:latin typeface="Proxima Nova"/>
                <a:cs typeface="Proxima Nova"/>
              </a:rPr>
              <a:t> </a:t>
            </a:r>
            <a:r>
              <a:rPr sz="2321" b="1" spc="-102" dirty="0">
                <a:latin typeface="Proxima Nova"/>
                <a:cs typeface="Proxima Nova"/>
              </a:rPr>
              <a:t>et</a:t>
            </a:r>
            <a:r>
              <a:rPr sz="2321" b="1" spc="-29" dirty="0">
                <a:latin typeface="Proxima Nova"/>
                <a:cs typeface="Proxima Nova"/>
              </a:rPr>
              <a:t> </a:t>
            </a:r>
            <a:r>
              <a:rPr sz="2321" b="1" spc="-116" dirty="0">
                <a:latin typeface="Proxima Nova"/>
                <a:cs typeface="Proxima Nova"/>
              </a:rPr>
              <a:t>aut</a:t>
            </a:r>
            <a:r>
              <a:rPr sz="2321" b="1" spc="-15" dirty="0">
                <a:latin typeface="Proxima Nova"/>
                <a:cs typeface="Proxima Nova"/>
              </a:rPr>
              <a:t> </a:t>
            </a:r>
            <a:r>
              <a:rPr sz="2321" b="1" spc="-116" dirty="0">
                <a:latin typeface="Proxima Nova"/>
                <a:cs typeface="Proxima Nova"/>
              </a:rPr>
              <a:t>hit</a:t>
            </a:r>
            <a:r>
              <a:rPr sz="2321" b="1" spc="-15" dirty="0">
                <a:latin typeface="Proxima Nova"/>
                <a:cs typeface="Proxima Nova"/>
              </a:rPr>
              <a:t> </a:t>
            </a:r>
            <a:r>
              <a:rPr sz="2321" b="1" spc="-102" dirty="0">
                <a:latin typeface="Proxima Nova"/>
                <a:cs typeface="Proxima Nova"/>
              </a:rPr>
              <a:t>eic</a:t>
            </a:r>
            <a:r>
              <a:rPr sz="2321" b="1" spc="-29" dirty="0">
                <a:latin typeface="Proxima Nova"/>
                <a:cs typeface="Proxima Nova"/>
              </a:rPr>
              <a:t> </a:t>
            </a:r>
            <a:r>
              <a:rPr sz="2321" b="1" spc="-102" dirty="0">
                <a:latin typeface="Proxima Nova"/>
                <a:cs typeface="Proxima Nova"/>
              </a:rPr>
              <a:t>te</a:t>
            </a:r>
            <a:r>
              <a:rPr sz="2321" b="1" spc="-15" dirty="0">
                <a:latin typeface="Proxima Nova"/>
                <a:cs typeface="Proxima Nova"/>
              </a:rPr>
              <a:t> </a:t>
            </a:r>
            <a:r>
              <a:rPr sz="2321" b="1" spc="-87" dirty="0">
                <a:latin typeface="Proxima Nova"/>
                <a:cs typeface="Proxima Nova"/>
              </a:rPr>
              <a:t>nobis</a:t>
            </a:r>
            <a:r>
              <a:rPr sz="2321" b="1" spc="-29" dirty="0">
                <a:latin typeface="Proxima Nova"/>
                <a:cs typeface="Proxima Nova"/>
              </a:rPr>
              <a:t> </a:t>
            </a:r>
            <a:r>
              <a:rPr sz="2321" b="1" spc="-73" dirty="0">
                <a:latin typeface="Proxima Nova"/>
                <a:cs typeface="Proxima Nova"/>
              </a:rPr>
              <a:t>seque</a:t>
            </a:r>
            <a:r>
              <a:rPr sz="2321" b="1" spc="-15" dirty="0">
                <a:latin typeface="Proxima Nova"/>
                <a:cs typeface="Proxima Nova"/>
              </a:rPr>
              <a:t> </a:t>
            </a:r>
            <a:r>
              <a:rPr sz="2321" b="1" spc="-73" dirty="0">
                <a:latin typeface="Proxima Nova"/>
                <a:cs typeface="Proxima Nova"/>
              </a:rPr>
              <a:t>plaut</a:t>
            </a:r>
            <a:r>
              <a:rPr sz="2321" b="1" spc="-15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pernam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fugit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omnim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facitate </a:t>
            </a:r>
            <a:r>
              <a:rPr sz="2321" spc="-87" dirty="0">
                <a:latin typeface="Proxima Nova Medium"/>
                <a:cs typeface="Proxima Nova Medium"/>
              </a:rPr>
              <a:t>natiatios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del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et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ommoditae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nulparuntiam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si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omni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tem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ius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accuptat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quae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nulparibus.Mus.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Nam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aut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ut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omni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sin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porest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quid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minisquas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moluptam,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verumquo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voloreribea.</a:t>
            </a:r>
            <a:endParaRPr sz="2321" dirty="0">
              <a:latin typeface="Proxima Nova Medium"/>
              <a:cs typeface="Proxima Nova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22426" y="25862396"/>
            <a:ext cx="13316612" cy="3117570"/>
          </a:xfrm>
          <a:prstGeom prst="rect">
            <a:avLst/>
          </a:prstGeom>
        </p:spPr>
        <p:txBody>
          <a:bodyPr vert="horz" wrap="square" lIns="0" tIns="184262" rIns="0" bIns="0" rtlCol="0">
            <a:spAutoFit/>
          </a:bodyPr>
          <a:lstStyle/>
          <a:p>
            <a:pPr marL="36853">
              <a:spcBef>
                <a:spcPts val="1451"/>
              </a:spcBef>
            </a:pPr>
            <a:r>
              <a:rPr sz="2612" b="1" spc="-87" dirty="0">
                <a:latin typeface="Proxima Nova"/>
                <a:cs typeface="Proxima Nova"/>
              </a:rPr>
              <a:t>Volorioracesci</a:t>
            </a:r>
            <a:r>
              <a:rPr sz="2612" b="1" spc="160" dirty="0">
                <a:latin typeface="Proxima Nova"/>
                <a:cs typeface="Proxima Nova"/>
              </a:rPr>
              <a:t> </a:t>
            </a:r>
            <a:r>
              <a:rPr sz="2612" b="1" spc="-29" dirty="0">
                <a:latin typeface="Proxima Nova"/>
                <a:cs typeface="Proxima Nova"/>
              </a:rPr>
              <a:t>inaugurationem</a:t>
            </a:r>
            <a:endParaRPr sz="2612" dirty="0">
              <a:latin typeface="Proxima Nova"/>
              <a:cs typeface="Proxima Nova"/>
            </a:endParaRPr>
          </a:p>
          <a:p>
            <a:pPr marL="442234" indent="-405381">
              <a:spcBef>
                <a:spcPts val="1045"/>
              </a:spcBef>
              <a:buClr>
                <a:srgbClr val="1F3D7B"/>
              </a:buClr>
              <a:buChar char="■"/>
              <a:tabLst>
                <a:tab pos="442234" algn="l"/>
              </a:tabLst>
            </a:pPr>
            <a:r>
              <a:rPr sz="2321" spc="-73" dirty="0">
                <a:latin typeface="Proxima Nova Medium"/>
                <a:cs typeface="Proxima Nova Medium"/>
              </a:rPr>
              <a:t>Conferre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Ipsum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Cubilia: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Sed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necessilate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voluptatem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nobilitati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pectore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confessionem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me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reprobo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si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00%</a:t>
            </a:r>
            <a:endParaRPr sz="2321" dirty="0">
              <a:latin typeface="Proxima Nova Medium"/>
              <a:cs typeface="Proxima Nova Medium"/>
            </a:endParaRPr>
          </a:p>
          <a:p>
            <a:pPr marL="442234" indent="-405381">
              <a:spcBef>
                <a:spcPts val="1233"/>
              </a:spcBef>
              <a:buClr>
                <a:srgbClr val="1F3D7B"/>
              </a:buClr>
              <a:buChar char="■"/>
              <a:tabLst>
                <a:tab pos="442234" algn="l"/>
              </a:tabLst>
            </a:pPr>
            <a:r>
              <a:rPr sz="2321" spc="-87" dirty="0">
                <a:latin typeface="Proxima Nova Medium"/>
                <a:cs typeface="Proxima Nova Medium"/>
              </a:rPr>
              <a:t>Absolutum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et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gradum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septentrione,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occurent</a:t>
            </a:r>
            <a:r>
              <a:rPr sz="2321" dirty="0">
                <a:latin typeface="Proxima Nova Medium"/>
                <a:cs typeface="Proxima Nova Medium"/>
              </a:rPr>
              <a:t> d </a:t>
            </a:r>
            <a:r>
              <a:rPr sz="2321" spc="-73" dirty="0">
                <a:latin typeface="Proxima Nova Medium"/>
                <a:cs typeface="Proxima Nova Medium"/>
              </a:rPr>
              <a:t>posteritati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mercenarius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in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est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arcui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potenti.</a:t>
            </a:r>
            <a:endParaRPr sz="2321" dirty="0">
              <a:latin typeface="Proxima Nova Medium"/>
              <a:cs typeface="Proxima Nova Medium"/>
            </a:endParaRPr>
          </a:p>
          <a:p>
            <a:pPr marL="442234" indent="-405381">
              <a:spcBef>
                <a:spcPts val="1233"/>
              </a:spcBef>
              <a:buClr>
                <a:srgbClr val="1F3D7B"/>
              </a:buClr>
              <a:buChar char="■"/>
              <a:tabLst>
                <a:tab pos="442234" algn="l"/>
              </a:tabLst>
            </a:pPr>
            <a:r>
              <a:rPr sz="2321" spc="-73" dirty="0">
                <a:latin typeface="Proxima Nova Medium"/>
                <a:cs typeface="Proxima Nova Medium"/>
              </a:rPr>
              <a:t>Hucusque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Aedificatione: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Optio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plateas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consegui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videtur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corporis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at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est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ipsgitionibus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nisi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 err="1">
                <a:latin typeface="Proxima Nova Medium"/>
                <a:cs typeface="Proxima Nova Medium"/>
              </a:rPr>
              <a:t>im</a:t>
            </a:r>
            <a:endParaRPr lang="en-US" sz="2321" dirty="0">
              <a:latin typeface="Proxima Nova Medium"/>
              <a:cs typeface="Proxima Nova Medium"/>
            </a:endParaRPr>
          </a:p>
          <a:p>
            <a:pPr marL="442234" indent="-405381">
              <a:spcBef>
                <a:spcPts val="1233"/>
              </a:spcBef>
              <a:buClr>
                <a:srgbClr val="1F3D7B"/>
              </a:buClr>
              <a:buChar char="■"/>
              <a:tabLst>
                <a:tab pos="442234" algn="l"/>
              </a:tabLst>
            </a:pPr>
            <a:r>
              <a:rPr lang="en-US" sz="2321" spc="-87" dirty="0" err="1">
                <a:latin typeface="Proxima Nova Medium"/>
                <a:cs typeface="Proxima Nova Medium"/>
              </a:rPr>
              <a:t>Pedimento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praesidio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58" dirty="0">
                <a:latin typeface="Proxima Nova Medium"/>
                <a:cs typeface="Proxima Nova Medium"/>
              </a:rPr>
              <a:t>60%</a:t>
            </a:r>
            <a:r>
              <a:rPr lang="en-US" sz="2321" spc="15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republica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29" dirty="0">
                <a:latin typeface="Proxima Nova Medium"/>
                <a:cs typeface="Proxima Nova Medium"/>
              </a:rPr>
              <a:t>mi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87" dirty="0" err="1">
                <a:latin typeface="Proxima Nova Medium"/>
                <a:cs typeface="Proxima Nova Medium"/>
              </a:rPr>
              <a:t>subsecutum</a:t>
            </a:r>
            <a:r>
              <a:rPr lang="en-US" sz="2321" spc="15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redundat</a:t>
            </a:r>
            <a:r>
              <a:rPr lang="en-US" sz="2321" spc="-73" dirty="0">
                <a:latin typeface="Proxima Nova Medium"/>
                <a:cs typeface="Proxima Nova Medium"/>
              </a:rPr>
              <a:t>,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87" dirty="0" err="1">
                <a:latin typeface="Proxima Nova Medium"/>
                <a:cs typeface="Proxima Nova Medium"/>
              </a:rPr>
              <a:t>haeredissa</a:t>
            </a:r>
            <a:r>
              <a:rPr lang="en-US" sz="2321" spc="15" dirty="0">
                <a:latin typeface="Proxima Nova Medium"/>
                <a:cs typeface="Proxima Nova Medium"/>
              </a:rPr>
              <a:t> </a:t>
            </a:r>
            <a:r>
              <a:rPr lang="en-US" sz="2321" spc="-58" dirty="0">
                <a:latin typeface="Proxima Nova Medium"/>
                <a:cs typeface="Proxima Nova Medium"/>
              </a:rPr>
              <a:t>hic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nativa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73" dirty="0">
                <a:latin typeface="Proxima Nova Medium"/>
                <a:cs typeface="Proxima Nova Medium"/>
              </a:rPr>
              <a:t>antis</a:t>
            </a:r>
            <a:r>
              <a:rPr lang="en-US" sz="2321" spc="15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si</a:t>
            </a:r>
            <a:endParaRPr lang="en-US" sz="2321" dirty="0">
              <a:latin typeface="Proxima Nova Medium"/>
              <a:cs typeface="Proxima Nova Medium"/>
            </a:endParaRPr>
          </a:p>
          <a:p>
            <a:pPr marL="442234" indent="-405381">
              <a:spcBef>
                <a:spcPts val="1233"/>
              </a:spcBef>
              <a:buClr>
                <a:srgbClr val="1F3D7B"/>
              </a:buClr>
              <a:buChar char="■"/>
              <a:tabLst>
                <a:tab pos="442234" algn="l"/>
              </a:tabLst>
            </a:pPr>
            <a:r>
              <a:rPr sz="2321" spc="-87" dirty="0" err="1">
                <a:latin typeface="Proxima Nova Medium"/>
                <a:cs typeface="Proxima Nova Medium"/>
              </a:rPr>
              <a:t>Stupebant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Proposuimus: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Numerus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hendrerit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consurgunt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institisset,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tot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alter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ationes</a:t>
            </a:r>
            <a:endParaRPr sz="2321" dirty="0">
              <a:latin typeface="Proxima Nova Medium"/>
              <a:cs typeface="Proxima Nova Medium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75119"/>
              </p:ext>
            </p:extLst>
          </p:nvPr>
        </p:nvGraphicFramePr>
        <p:xfrm>
          <a:off x="16412066" y="20421600"/>
          <a:ext cx="13252117" cy="5113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3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294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2300" b="1" spc="-3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   </a:t>
                      </a:r>
                      <a:r>
                        <a:rPr sz="2300" b="1" spc="-3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ELLITA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 </a:t>
                      </a:r>
                      <a:r>
                        <a:rPr sz="2300" b="1" spc="-3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VOLORIS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EXPERFE</a:t>
                      </a:r>
                      <a:endParaRPr sz="2300" dirty="0">
                        <a:latin typeface="Proxima Nova"/>
                        <a:cs typeface="Proxima Nova"/>
                      </a:endParaRPr>
                    </a:p>
                  </a:txBody>
                  <a:tcPr marL="0" marR="0" marT="184262" marB="0">
                    <a:solidFill>
                      <a:srgbClr val="215B4E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2300" b="1" spc="-2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     </a:t>
                      </a:r>
                      <a:r>
                        <a:rPr sz="2300" b="1" spc="-2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IBUS</a:t>
                      </a:r>
                      <a:endParaRPr sz="2300" dirty="0">
                        <a:latin typeface="Proxima Nova"/>
                        <a:cs typeface="Proxima Nova"/>
                      </a:endParaRPr>
                    </a:p>
                  </a:txBody>
                  <a:tcPr marL="0" marR="0" marT="163993" marB="0">
                    <a:solidFill>
                      <a:srgbClr val="7F928D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2300" b="1" spc="-1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     </a:t>
                      </a:r>
                      <a:r>
                        <a:rPr sz="2300" b="1" spc="-1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ATEAO</a:t>
                      </a:r>
                      <a:endParaRPr sz="2300" dirty="0">
                        <a:latin typeface="Proxima Nova"/>
                        <a:cs typeface="Proxima Nova"/>
                      </a:endParaRPr>
                    </a:p>
                  </a:txBody>
                  <a:tcPr marL="0" marR="0" marT="163993" marB="0">
                    <a:solidFill>
                      <a:srgbClr val="215B4E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300" b="1" spc="-1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FIRAM</a:t>
                      </a:r>
                      <a:endParaRPr sz="2300">
                        <a:latin typeface="Proxima Nova"/>
                        <a:cs typeface="Proxima Nova"/>
                      </a:endParaRPr>
                    </a:p>
                  </a:txBody>
                  <a:tcPr marL="0" marR="0" marT="162151" marB="0">
                    <a:solidFill>
                      <a:srgbClr val="7F928D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2300" b="1" spc="-25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(%)</a:t>
                      </a:r>
                      <a:endParaRPr sz="2300">
                        <a:latin typeface="Proxima Nova"/>
                        <a:cs typeface="Proxima Nova"/>
                      </a:endParaRPr>
                    </a:p>
                  </a:txBody>
                  <a:tcPr marL="0" marR="0" marT="162151" marB="0">
                    <a:solidFill>
                      <a:srgbClr val="215B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729">
                <a:tc>
                  <a:txBody>
                    <a:bodyPr/>
                    <a:lstStyle/>
                    <a:p>
                      <a:pPr marL="92710" marR="939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lang="en-US" sz="2600" b="1" dirty="0">
                          <a:latin typeface="Proxima Nova Semibold"/>
                          <a:cs typeface="Proxima Nova Semibold"/>
                        </a:rPr>
                        <a:t>  </a:t>
                      </a:r>
                      <a:r>
                        <a:rPr lang="en-US" sz="2600" b="1" dirty="0" err="1">
                          <a:latin typeface="Proxima Nova Semibold"/>
                          <a:cs typeface="Proxima Nova Semibold"/>
                        </a:rPr>
                        <a:t>Poriae</a:t>
                      </a:r>
                      <a:r>
                        <a:rPr lang="en-US" sz="2600" b="1" spc="-1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lang="en-US" sz="2600" b="1" dirty="0">
                          <a:latin typeface="Proxima Nova Semibold"/>
                          <a:cs typeface="Proxima Nova Semibold"/>
                        </a:rPr>
                        <a:t>pre</a:t>
                      </a:r>
                      <a:r>
                        <a:rPr lang="en-US" sz="2600" b="1" spc="-1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lang="en-US" sz="2600" b="1" dirty="0" err="1">
                          <a:latin typeface="Proxima Nova Semibold"/>
                          <a:cs typeface="Proxima Nova Semibold"/>
                        </a:rPr>
                        <a:t>sam</a:t>
                      </a:r>
                      <a:r>
                        <a:rPr lang="en-US" sz="2600" b="1" dirty="0">
                          <a:latin typeface="Proxima Nova Semibold"/>
                          <a:cs typeface="Proxima Nova Semibold"/>
                        </a:rPr>
                        <a:t>,</a:t>
                      </a:r>
                      <a:r>
                        <a:rPr lang="en-US" sz="2600" b="1" spc="-1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lang="en-US" sz="2600" b="1" dirty="0" err="1">
                          <a:latin typeface="Proxima Nova Semibold"/>
                          <a:cs typeface="Proxima Nova Semibold"/>
                        </a:rPr>
                        <a:t>cus</a:t>
                      </a:r>
                      <a:r>
                        <a:rPr lang="en-US" sz="2600" b="1" spc="-1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lang="en-US" sz="2600" b="1" dirty="0">
                          <a:latin typeface="Proxima Nova Semibold"/>
                          <a:cs typeface="Proxima Nova Semibold"/>
                        </a:rPr>
                        <a:t>et</a:t>
                      </a:r>
                      <a:r>
                        <a:rPr lang="en-US" sz="2600" b="1" spc="-1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lang="en-US" sz="2600" b="1" dirty="0" err="1">
                          <a:latin typeface="Proxima Nova Semibold"/>
                          <a:cs typeface="Proxima Nova Semibold"/>
                        </a:rPr>
                        <a:t>evero</a:t>
                      </a:r>
                      <a:r>
                        <a:rPr lang="en-US" sz="2600" b="1" spc="-1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lang="en-US" sz="2600" b="1" spc="-10" dirty="0" err="1">
                          <a:latin typeface="Proxima Nova Semibold"/>
                          <a:cs typeface="Proxima Nova Semibold"/>
                        </a:rPr>
                        <a:t>blati</a:t>
                      </a:r>
                      <a:r>
                        <a:rPr lang="en-US" sz="2600" b="1" spc="-10" dirty="0">
                          <a:latin typeface="Proxima Nova Semibold"/>
                          <a:cs typeface="Proxima Nova Semibold"/>
                        </a:rPr>
                        <a:t>                       </a:t>
                      </a:r>
                      <a:r>
                        <a:rPr lang="en-US" sz="2600" b="1" dirty="0" err="1">
                          <a:latin typeface="Proxima Nova Semibold"/>
                          <a:cs typeface="Proxima Nova Semibold"/>
                        </a:rPr>
                        <a:t>quaspie</a:t>
                      </a:r>
                      <a:r>
                        <a:rPr lang="en-US" sz="2600" b="1" spc="-5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lang="en-US" sz="2600" b="1" dirty="0" err="1">
                          <a:latin typeface="Proxima Nova Semibold"/>
                          <a:cs typeface="Proxima Nova Semibold"/>
                        </a:rPr>
                        <a:t>nemquossequi</a:t>
                      </a:r>
                      <a:r>
                        <a:rPr lang="en-US" sz="2600" b="1" spc="-4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lang="en-US" sz="2600" b="1" spc="-10" dirty="0" err="1">
                          <a:latin typeface="Proxima Nova Semibold"/>
                          <a:cs typeface="Proxima Nova Semibold"/>
                        </a:rPr>
                        <a:t>optatem</a:t>
                      </a:r>
                      <a:endParaRPr lang="en-US" sz="2600" dirty="0">
                        <a:latin typeface="Proxima Nova Semibold"/>
                        <a:cs typeface="Proxima Nova Semibold"/>
                      </a:endParaRPr>
                    </a:p>
                  </a:txBody>
                  <a:tcPr marL="0" marR="0" marT="257967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lang="en-US" sz="2300" spc="-25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       </a:t>
                      </a:r>
                      <a:r>
                        <a:rPr sz="2300" spc="-25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512</a:t>
                      </a:r>
                      <a:r>
                        <a:rPr lang="en-US" sz="2300" spc="-25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 </a:t>
                      </a:r>
                      <a:endParaRPr sz="2300" dirty="0">
                        <a:latin typeface="Proxima Nova"/>
                        <a:cs typeface="Proxima Nova"/>
                      </a:endParaRPr>
                    </a:p>
                  </a:txBody>
                  <a:tcPr marL="0" marR="0" marT="29482" marB="0">
                    <a:solidFill>
                      <a:srgbClr val="ACB7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lang="en-US" sz="2300" spc="-10" dirty="0">
                          <a:latin typeface="Proxima Nova Medium"/>
                          <a:cs typeface="Proxima Nova Medium"/>
                        </a:rPr>
                        <a:t>    </a:t>
                      </a:r>
                      <a:r>
                        <a:rPr sz="2300" spc="-10" dirty="0">
                          <a:latin typeface="Proxima Nova Medium"/>
                          <a:cs typeface="Proxima Nova Medium"/>
                        </a:rPr>
                        <a:t>300.00</a:t>
                      </a:r>
                      <a:endParaRPr sz="2300" dirty="0">
                        <a:latin typeface="Proxima Nova Medium"/>
                        <a:cs typeface="Proxima Nova Medium"/>
                      </a:endParaRPr>
                    </a:p>
                  </a:txBody>
                  <a:tcPr marL="0" marR="0" marT="2395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2300" spc="-1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Gendaor</a:t>
                      </a:r>
                      <a:endParaRPr sz="2300" dirty="0">
                        <a:latin typeface="Proxima Nova"/>
                        <a:cs typeface="Proxima Nova"/>
                      </a:endParaRPr>
                    </a:p>
                  </a:txBody>
                  <a:tcPr marL="0" marR="0" marT="0" marB="0">
                    <a:solidFill>
                      <a:srgbClr val="ACB7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2300" spc="-25" dirty="0">
                          <a:latin typeface="Proxima Nova Medium"/>
                          <a:cs typeface="Proxima Nova Medium"/>
                        </a:rPr>
                        <a:t>12</a:t>
                      </a:r>
                      <a:endParaRPr sz="2300">
                        <a:latin typeface="Proxima Nova Medium"/>
                        <a:cs typeface="Proxima Nova Medium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562">
                <a:tc>
                  <a:txBody>
                    <a:bodyPr/>
                    <a:lstStyle/>
                    <a:p>
                      <a:pPr marL="92710" marR="1479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2600" b="1" dirty="0">
                          <a:latin typeface="Proxima Nova Semibold"/>
                          <a:cs typeface="Proxima Nova Semibold"/>
                        </a:rPr>
                        <a:t> 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Ma</a:t>
                      </a:r>
                      <a:r>
                        <a:rPr sz="2600" b="1" spc="-1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sed</a:t>
                      </a:r>
                      <a:r>
                        <a:rPr sz="2600" b="1" spc="-1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ma</a:t>
                      </a:r>
                      <a:r>
                        <a:rPr sz="2600" b="1" spc="-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doloris</a:t>
                      </a:r>
                      <a:r>
                        <a:rPr sz="2600" b="1" spc="-1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dolorem</a:t>
                      </a:r>
                      <a:r>
                        <a:rPr sz="2600" b="1" spc="-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-25" dirty="0">
                          <a:latin typeface="Proxima Nova Semibold"/>
                          <a:cs typeface="Proxima Nova Semibold"/>
                        </a:rPr>
                        <a:t>qui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omnist</a:t>
                      </a:r>
                      <a:r>
                        <a:rPr sz="2600" b="1" spc="-1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id</a:t>
                      </a:r>
                      <a:r>
                        <a:rPr sz="2600" b="1" spc="-1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et</a:t>
                      </a:r>
                      <a:r>
                        <a:rPr sz="2600" b="1" spc="-1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voluptaectur</a:t>
                      </a:r>
                      <a:r>
                        <a:rPr sz="2600" b="1" spc="-1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-10" dirty="0">
                          <a:latin typeface="Proxima Nova Semibold"/>
                          <a:cs typeface="Proxima Nova Semibold"/>
                        </a:rPr>
                        <a:t>aliquat</a:t>
                      </a:r>
                      <a:endParaRPr sz="2600" dirty="0">
                        <a:latin typeface="Proxima Nova Semibold"/>
                        <a:cs typeface="Proxima Nova Semibold"/>
                      </a:endParaRPr>
                    </a:p>
                  </a:txBody>
                  <a:tcPr marL="0" marR="0" marT="222957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en-US" sz="2300" spc="-25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       </a:t>
                      </a:r>
                      <a:r>
                        <a:rPr sz="2300" spc="-25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130</a:t>
                      </a:r>
                      <a:endParaRPr sz="2300" dirty="0">
                        <a:latin typeface="Proxima Nova"/>
                        <a:cs typeface="Proxima Nova"/>
                      </a:endParaRPr>
                    </a:p>
                  </a:txBody>
                  <a:tcPr marL="0" marR="0" marT="337199" marB="0">
                    <a:solidFill>
                      <a:srgbClr val="ACB7B4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2300" spc="-10" dirty="0">
                          <a:latin typeface="Proxima Nova Medium"/>
                          <a:cs typeface="Proxima Nova Medium"/>
                        </a:rPr>
                        <a:t>    </a:t>
                      </a:r>
                      <a:r>
                        <a:rPr sz="2300" spc="-10" dirty="0">
                          <a:latin typeface="Proxima Nova Medium"/>
                          <a:cs typeface="Proxima Nova Medium"/>
                        </a:rPr>
                        <a:t>435.00</a:t>
                      </a:r>
                      <a:endParaRPr sz="2300" dirty="0">
                        <a:latin typeface="Proxima Nova Medium"/>
                        <a:cs typeface="Proxima Nova Medium"/>
                      </a:endParaRPr>
                    </a:p>
                  </a:txBody>
                  <a:tcPr marL="0" marR="0" marT="32614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300" spc="-1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Arudem</a:t>
                      </a:r>
                      <a:endParaRPr sz="2300" dirty="0">
                        <a:latin typeface="Proxima Nova"/>
                        <a:cs typeface="Proxima Nova"/>
                      </a:endParaRPr>
                    </a:p>
                  </a:txBody>
                  <a:tcPr marL="0" marR="0" marT="311403" marB="0">
                    <a:solidFill>
                      <a:srgbClr val="ACB7B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300" spc="-25" dirty="0">
                          <a:latin typeface="Proxima Nova Medium"/>
                          <a:cs typeface="Proxima Nova Medium"/>
                        </a:rPr>
                        <a:t>27</a:t>
                      </a:r>
                      <a:endParaRPr sz="2300">
                        <a:latin typeface="Proxima Nova Medium"/>
                        <a:cs typeface="Proxima Nova Medium"/>
                      </a:endParaRPr>
                    </a:p>
                  </a:txBody>
                  <a:tcPr marL="0" marR="0" marT="30956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100">
                <a:tc>
                  <a:txBody>
                    <a:bodyPr/>
                    <a:lstStyle/>
                    <a:p>
                      <a:pPr marL="92710" marR="1193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2600" b="1" dirty="0">
                          <a:latin typeface="Proxima Nova Semibold"/>
                          <a:cs typeface="Proxima Nova Semibold"/>
                        </a:rPr>
                        <a:t> 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Sed</a:t>
                      </a:r>
                      <a:r>
                        <a:rPr sz="2600" b="1" spc="-2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moditaque</a:t>
                      </a:r>
                      <a:r>
                        <a:rPr sz="2600" b="1" spc="-2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porpore</a:t>
                      </a:r>
                      <a:r>
                        <a:rPr sz="2600" b="1" spc="-2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-10" dirty="0">
                          <a:latin typeface="Proxima Nova Semibold"/>
                          <a:cs typeface="Proxima Nova Semibold"/>
                        </a:rPr>
                        <a:t>perumet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ped</a:t>
                      </a:r>
                      <a:r>
                        <a:rPr sz="2600" b="1" spc="-2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quuntia</a:t>
                      </a:r>
                      <a:r>
                        <a:rPr sz="2600" b="1" spc="-1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dirty="0">
                          <a:latin typeface="Proxima Nova Semibold"/>
                          <a:cs typeface="Proxima Nova Semibold"/>
                        </a:rPr>
                        <a:t>tiunte</a:t>
                      </a:r>
                      <a:r>
                        <a:rPr sz="2600" b="1" spc="-1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-10" dirty="0">
                          <a:latin typeface="Proxima Nova Semibold"/>
                          <a:cs typeface="Proxima Nova Semibold"/>
                        </a:rPr>
                        <a:t>nectorequost</a:t>
                      </a:r>
                      <a:endParaRPr sz="2600" dirty="0">
                        <a:latin typeface="Proxima Nova Semibold"/>
                        <a:cs typeface="Proxima Nova Semibold"/>
                      </a:endParaRPr>
                    </a:p>
                  </a:txBody>
                  <a:tcPr marL="0" marR="0" marT="222957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lang="en-US" sz="2300" spc="-25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       </a:t>
                      </a:r>
                      <a:r>
                        <a:rPr sz="2300" spc="-25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52</a:t>
                      </a:r>
                      <a:endParaRPr sz="2300" dirty="0">
                        <a:latin typeface="Proxima Nova"/>
                        <a:cs typeface="Proxima Nova"/>
                      </a:endParaRPr>
                    </a:p>
                  </a:txBody>
                  <a:tcPr marL="0" marR="0" marT="302190" marB="0">
                    <a:solidFill>
                      <a:srgbClr val="ACB7B4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2300" spc="-10" dirty="0">
                          <a:latin typeface="Proxima Nova Medium"/>
                          <a:cs typeface="Proxima Nova Medium"/>
                        </a:rPr>
                        <a:t>    </a:t>
                      </a:r>
                      <a:r>
                        <a:rPr sz="2300" spc="-10" dirty="0">
                          <a:latin typeface="Proxima Nova Medium"/>
                          <a:cs typeface="Proxima Nova Medium"/>
                        </a:rPr>
                        <a:t>230.00</a:t>
                      </a:r>
                      <a:endParaRPr sz="2300" dirty="0">
                        <a:latin typeface="Proxima Nova Medium"/>
                        <a:cs typeface="Proxima Nova Medium"/>
                      </a:endParaRPr>
                    </a:p>
                  </a:txBody>
                  <a:tcPr marL="0" marR="0" marT="32614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300" spc="-1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Moloreic</a:t>
                      </a:r>
                      <a:endParaRPr sz="2300" dirty="0">
                        <a:latin typeface="Proxima Nova"/>
                        <a:cs typeface="Proxima Nova"/>
                      </a:endParaRPr>
                    </a:p>
                  </a:txBody>
                  <a:tcPr marL="0" marR="0" marT="274550" marB="0">
                    <a:solidFill>
                      <a:srgbClr val="ACB7B4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2300" spc="-25" dirty="0">
                          <a:latin typeface="Proxima Nova Medium"/>
                          <a:cs typeface="Proxima Nova Medium"/>
                        </a:rPr>
                        <a:t>23</a:t>
                      </a:r>
                      <a:endParaRPr sz="2300">
                        <a:latin typeface="Proxima Nova Medium"/>
                        <a:cs typeface="Proxima Nova Medium"/>
                      </a:endParaRPr>
                    </a:p>
                  </a:txBody>
                  <a:tcPr marL="0" marR="0" marT="272708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582">
                <a:tc>
                  <a:txBody>
                    <a:bodyPr/>
                    <a:lstStyle/>
                    <a:p>
                      <a:pPr marL="92710" marR="11366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US" sz="2600" b="1" spc="10" dirty="0">
                          <a:latin typeface="Proxima Nova Semibold"/>
                          <a:cs typeface="Proxima Nova Semibold"/>
                        </a:rPr>
                        <a:t>  </a:t>
                      </a:r>
                      <a:r>
                        <a:rPr sz="2600" b="1" spc="10" dirty="0" err="1">
                          <a:latin typeface="Proxima Nova Semibold"/>
                          <a:cs typeface="Proxima Nova Semibold"/>
                        </a:rPr>
                        <a:t>Menditatur</a:t>
                      </a:r>
                      <a:r>
                        <a:rPr sz="2600" b="1" spc="17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10" dirty="0">
                          <a:latin typeface="Proxima Nova Semibold"/>
                          <a:cs typeface="Proxima Nova Semibold"/>
                        </a:rPr>
                        <a:t>In</a:t>
                      </a:r>
                      <a:r>
                        <a:rPr sz="2600" b="1" spc="17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10" dirty="0">
                          <a:latin typeface="Proxima Nova Semibold"/>
                          <a:cs typeface="Proxima Nova Semibold"/>
                        </a:rPr>
                        <a:t>num</a:t>
                      </a:r>
                      <a:r>
                        <a:rPr sz="2600" b="1" spc="17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10" dirty="0">
                          <a:latin typeface="Proxima Nova Semibold"/>
                          <a:cs typeface="Proxima Nova Semibold"/>
                        </a:rPr>
                        <a:t>ipsa</a:t>
                      </a:r>
                      <a:r>
                        <a:rPr sz="2600" b="1" spc="17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10" dirty="0">
                          <a:latin typeface="Proxima Nova Semibold"/>
                          <a:cs typeface="Proxima Nova Semibold"/>
                        </a:rPr>
                        <a:t>as</a:t>
                      </a:r>
                      <a:r>
                        <a:rPr sz="2600" b="1" spc="175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-25" dirty="0">
                          <a:latin typeface="Proxima Nova Semibold"/>
                          <a:cs typeface="Proxima Nova Semibold"/>
                        </a:rPr>
                        <a:t>aut </a:t>
                      </a:r>
                      <a:r>
                        <a:rPr sz="2600" b="1" spc="10" dirty="0">
                          <a:latin typeface="Proxima Nova Semibold"/>
                          <a:cs typeface="Proxima Nova Semibold"/>
                        </a:rPr>
                        <a:t>pliquaerspe</a:t>
                      </a:r>
                      <a:r>
                        <a:rPr sz="2600" b="1" spc="204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10" dirty="0">
                          <a:latin typeface="Proxima Nova Semibold"/>
                          <a:cs typeface="Proxima Nova Semibold"/>
                        </a:rPr>
                        <a:t>et</a:t>
                      </a:r>
                      <a:r>
                        <a:rPr sz="2600" b="1" spc="21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10" dirty="0">
                          <a:latin typeface="Proxima Nova Semibold"/>
                          <a:cs typeface="Proxima Nova Semibold"/>
                        </a:rPr>
                        <a:t>venis</a:t>
                      </a:r>
                      <a:r>
                        <a:rPr sz="2600" b="1" spc="204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10" dirty="0">
                          <a:latin typeface="Proxima Nova Semibold"/>
                          <a:cs typeface="Proxima Nova Semibold"/>
                        </a:rPr>
                        <a:t>et</a:t>
                      </a:r>
                      <a:r>
                        <a:rPr sz="2600" b="1" spc="210" dirty="0">
                          <a:latin typeface="Proxima Nova Semibold"/>
                          <a:cs typeface="Proxima Nova Semibold"/>
                        </a:rPr>
                        <a:t> </a:t>
                      </a:r>
                      <a:r>
                        <a:rPr sz="2600" b="1" spc="-10" dirty="0">
                          <a:latin typeface="Proxima Nova Semibold"/>
                          <a:cs typeface="Proxima Nova Semibold"/>
                        </a:rPr>
                        <a:t>hitat</a:t>
                      </a:r>
                      <a:endParaRPr sz="2600" dirty="0">
                        <a:latin typeface="Proxima Nova Semibold"/>
                        <a:cs typeface="Proxima Nova Semibold"/>
                      </a:endParaRPr>
                    </a:p>
                  </a:txBody>
                  <a:tcPr marL="0" marR="0" marT="265337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2300" spc="-25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       </a:t>
                      </a:r>
                      <a:r>
                        <a:rPr sz="2300" spc="-25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66</a:t>
                      </a:r>
                      <a:endParaRPr sz="2300" dirty="0">
                        <a:latin typeface="Proxima Nova"/>
                        <a:cs typeface="Proxima Nova"/>
                      </a:endParaRPr>
                    </a:p>
                  </a:txBody>
                  <a:tcPr marL="0" marR="0" marT="305875" marB="0">
                    <a:solidFill>
                      <a:srgbClr val="ACB7B4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en-US" sz="2300" spc="-10" dirty="0">
                          <a:latin typeface="Proxima Nova Medium"/>
                          <a:cs typeface="Proxima Nova Medium"/>
                        </a:rPr>
                        <a:t>    </a:t>
                      </a:r>
                      <a:r>
                        <a:rPr sz="2300" spc="-10" dirty="0">
                          <a:latin typeface="Proxima Nova Medium"/>
                          <a:cs typeface="Proxima Nova Medium"/>
                        </a:rPr>
                        <a:t>213.00</a:t>
                      </a:r>
                      <a:endParaRPr sz="2300" dirty="0">
                        <a:latin typeface="Proxima Nova Medium"/>
                        <a:cs typeface="Proxima Nova Medium"/>
                      </a:endParaRPr>
                    </a:p>
                  </a:txBody>
                  <a:tcPr marL="0" marR="0" marT="331672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300" spc="-2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Odi</a:t>
                      </a:r>
                      <a:r>
                        <a:rPr sz="2300" spc="-6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 </a:t>
                      </a:r>
                      <a:r>
                        <a:rPr sz="2300" spc="-20" dirty="0">
                          <a:solidFill>
                            <a:srgbClr val="FFFFFF"/>
                          </a:solidFill>
                          <a:latin typeface="Proxima Nova"/>
                          <a:cs typeface="Proxima Nova"/>
                        </a:rPr>
                        <a:t>dolo</a:t>
                      </a:r>
                      <a:endParaRPr sz="2300">
                        <a:latin typeface="Proxima Nova"/>
                        <a:cs typeface="Proxima Nova"/>
                      </a:endParaRPr>
                    </a:p>
                  </a:txBody>
                  <a:tcPr marL="0" marR="0" marT="278236" marB="0">
                    <a:solidFill>
                      <a:srgbClr val="ACB7B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300" spc="-25" dirty="0">
                          <a:latin typeface="Proxima Nova Medium"/>
                          <a:cs typeface="Proxima Nova Medium"/>
                        </a:rPr>
                        <a:t>48</a:t>
                      </a:r>
                      <a:endParaRPr sz="2300" dirty="0">
                        <a:latin typeface="Proxima Nova Medium"/>
                        <a:cs typeface="Proxima Nova Medium"/>
                      </a:endParaRPr>
                    </a:p>
                  </a:txBody>
                  <a:tcPr marL="0" marR="0" marT="259809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0294196" y="15505844"/>
            <a:ext cx="1203231" cy="751703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643" b="1" spc="-73" dirty="0">
                <a:latin typeface="Proxima Nova"/>
                <a:cs typeface="Proxima Nova"/>
              </a:rPr>
              <a:t>99%</a:t>
            </a:r>
            <a:endParaRPr sz="4643" dirty="0">
              <a:latin typeface="Proxima Nova"/>
              <a:cs typeface="Proxima Nov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84343" y="17232562"/>
            <a:ext cx="2784198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dirty="0">
                <a:latin typeface="Proxima Nova"/>
                <a:cs typeface="Proxima Nova"/>
              </a:rPr>
              <a:t>Rerum</a:t>
            </a:r>
            <a:r>
              <a:rPr sz="2321" b="1" spc="-102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stabit</a:t>
            </a:r>
            <a:r>
              <a:rPr sz="2321" b="1" spc="-102" dirty="0">
                <a:latin typeface="Proxima Nova"/>
                <a:cs typeface="Proxima Nova"/>
              </a:rPr>
              <a:t> </a:t>
            </a:r>
            <a:r>
              <a:rPr sz="2321" b="1" spc="-29" dirty="0">
                <a:latin typeface="Proxima Nova"/>
                <a:cs typeface="Proxima Nova"/>
              </a:rPr>
              <a:t>avertat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81566" y="17512639"/>
            <a:ext cx="3390420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dirty="0">
                <a:latin typeface="Proxima Nova Medium"/>
                <a:cs typeface="Proxima Nova Medium"/>
              </a:rPr>
              <a:t>piscari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regibus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daniae</a:t>
            </a:r>
            <a:r>
              <a:rPr sz="2321" spc="-73" dirty="0">
                <a:latin typeface="Proxima Nova Medium"/>
                <a:cs typeface="Proxima Nova Medium"/>
              </a:rPr>
              <a:t> hic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79045" y="14926782"/>
            <a:ext cx="1166378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wor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99%</a:t>
            </a:r>
            <a:endParaRPr sz="2321">
              <a:latin typeface="Proxima Nova Medium"/>
              <a:cs typeface="Proxima Nova Medium"/>
            </a:endParaRPr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107619" y="14748771"/>
            <a:ext cx="4107199" cy="2358553"/>
            <a:chOff x="13477191" y="4750289"/>
            <a:chExt cx="1415415" cy="812800"/>
          </a:xfrm>
        </p:grpSpPr>
        <p:sp>
          <p:nvSpPr>
            <p:cNvPr id="13" name="object 13"/>
            <p:cNvSpPr/>
            <p:nvPr/>
          </p:nvSpPr>
          <p:spPr>
            <a:xfrm>
              <a:off x="14380643" y="4961294"/>
              <a:ext cx="509270" cy="97790"/>
            </a:xfrm>
            <a:custGeom>
              <a:avLst/>
              <a:gdLst/>
              <a:ahLst/>
              <a:cxnLst/>
              <a:rect l="l" t="t" r="r" b="b"/>
              <a:pathLst>
                <a:path w="509269" h="97789">
                  <a:moveTo>
                    <a:pt x="0" y="97218"/>
                  </a:moveTo>
                  <a:lnTo>
                    <a:pt x="133972" y="0"/>
                  </a:lnTo>
                  <a:lnTo>
                    <a:pt x="508660" y="82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480366" y="4753464"/>
              <a:ext cx="450215" cy="106045"/>
            </a:xfrm>
            <a:custGeom>
              <a:avLst/>
              <a:gdLst/>
              <a:ahLst/>
              <a:cxnLst/>
              <a:rect l="l" t="t" r="r" b="b"/>
              <a:pathLst>
                <a:path w="450215" h="106045">
                  <a:moveTo>
                    <a:pt x="449656" y="105448"/>
                  </a:moveTo>
                  <a:lnTo>
                    <a:pt x="341998" y="4597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59045" y="4772329"/>
              <a:ext cx="27940" cy="140335"/>
            </a:xfrm>
            <a:custGeom>
              <a:avLst/>
              <a:gdLst/>
              <a:ahLst/>
              <a:cxnLst/>
              <a:rect l="l" t="t" r="r" b="b"/>
              <a:pathLst>
                <a:path w="27940" h="140335">
                  <a:moveTo>
                    <a:pt x="27622" y="0"/>
                  </a:moveTo>
                  <a:lnTo>
                    <a:pt x="20857" y="66"/>
                  </a:lnTo>
                  <a:lnTo>
                    <a:pt x="0" y="914"/>
                  </a:lnTo>
                  <a:lnTo>
                    <a:pt x="9728" y="139725"/>
                  </a:lnTo>
                  <a:lnTo>
                    <a:pt x="15595" y="139179"/>
                  </a:lnTo>
                  <a:lnTo>
                    <a:pt x="27622" y="139001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95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691334" y="4772326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09" h="791210">
                  <a:moveTo>
                    <a:pt x="395338" y="0"/>
                  </a:moveTo>
                  <a:lnTo>
                    <a:pt x="395338" y="139001"/>
                  </a:lnTo>
                  <a:lnTo>
                    <a:pt x="444552" y="143964"/>
                  </a:lnTo>
                  <a:lnTo>
                    <a:pt x="490392" y="158197"/>
                  </a:lnTo>
                  <a:lnTo>
                    <a:pt x="531876" y="180720"/>
                  </a:lnTo>
                  <a:lnTo>
                    <a:pt x="568021" y="210551"/>
                  </a:lnTo>
                  <a:lnTo>
                    <a:pt x="597845" y="246709"/>
                  </a:lnTo>
                  <a:lnTo>
                    <a:pt x="620364" y="288211"/>
                  </a:lnTo>
                  <a:lnTo>
                    <a:pt x="634596" y="334076"/>
                  </a:lnTo>
                  <a:lnTo>
                    <a:pt x="639559" y="383324"/>
                  </a:lnTo>
                  <a:lnTo>
                    <a:pt x="634596" y="432537"/>
                  </a:lnTo>
                  <a:lnTo>
                    <a:pt x="620364" y="478378"/>
                  </a:lnTo>
                  <a:lnTo>
                    <a:pt x="597845" y="519862"/>
                  </a:lnTo>
                  <a:lnTo>
                    <a:pt x="568021" y="556007"/>
                  </a:lnTo>
                  <a:lnTo>
                    <a:pt x="531876" y="585831"/>
                  </a:lnTo>
                  <a:lnTo>
                    <a:pt x="490392" y="608350"/>
                  </a:lnTo>
                  <a:lnTo>
                    <a:pt x="444552" y="622582"/>
                  </a:lnTo>
                  <a:lnTo>
                    <a:pt x="395338" y="627545"/>
                  </a:lnTo>
                  <a:lnTo>
                    <a:pt x="346120" y="622582"/>
                  </a:lnTo>
                  <a:lnTo>
                    <a:pt x="300276" y="608350"/>
                  </a:lnTo>
                  <a:lnTo>
                    <a:pt x="258790" y="585831"/>
                  </a:lnTo>
                  <a:lnTo>
                    <a:pt x="222643" y="556007"/>
                  </a:lnTo>
                  <a:lnTo>
                    <a:pt x="192819" y="519862"/>
                  </a:lnTo>
                  <a:lnTo>
                    <a:pt x="170299" y="478378"/>
                  </a:lnTo>
                  <a:lnTo>
                    <a:pt x="156067" y="432537"/>
                  </a:lnTo>
                  <a:lnTo>
                    <a:pt x="151104" y="383324"/>
                  </a:lnTo>
                  <a:lnTo>
                    <a:pt x="155640" y="336220"/>
                  </a:lnTo>
                  <a:lnTo>
                    <a:pt x="168678" y="292158"/>
                  </a:lnTo>
                  <a:lnTo>
                    <a:pt x="189360" y="251998"/>
                  </a:lnTo>
                  <a:lnTo>
                    <a:pt x="216830" y="216596"/>
                  </a:lnTo>
                  <a:lnTo>
                    <a:pt x="250230" y="186812"/>
                  </a:lnTo>
                  <a:lnTo>
                    <a:pt x="288703" y="163501"/>
                  </a:lnTo>
                  <a:lnTo>
                    <a:pt x="331394" y="147524"/>
                  </a:lnTo>
                  <a:lnTo>
                    <a:pt x="377444" y="139738"/>
                  </a:lnTo>
                  <a:lnTo>
                    <a:pt x="367715" y="927"/>
                  </a:lnTo>
                  <a:lnTo>
                    <a:pt x="320408" y="7018"/>
                  </a:lnTo>
                  <a:lnTo>
                    <a:pt x="275188" y="18311"/>
                  </a:lnTo>
                  <a:lnTo>
                    <a:pt x="232351" y="34490"/>
                  </a:lnTo>
                  <a:lnTo>
                    <a:pt x="192192" y="55238"/>
                  </a:lnTo>
                  <a:lnTo>
                    <a:pt x="155006" y="80238"/>
                  </a:lnTo>
                  <a:lnTo>
                    <a:pt x="121088" y="109173"/>
                  </a:lnTo>
                  <a:lnTo>
                    <a:pt x="90735" y="141728"/>
                  </a:lnTo>
                  <a:lnTo>
                    <a:pt x="64241" y="177586"/>
                  </a:lnTo>
                  <a:lnTo>
                    <a:pt x="41902" y="216430"/>
                  </a:lnTo>
                  <a:lnTo>
                    <a:pt x="24012" y="257944"/>
                  </a:lnTo>
                  <a:lnTo>
                    <a:pt x="10869" y="301811"/>
                  </a:lnTo>
                  <a:lnTo>
                    <a:pt x="2766" y="347714"/>
                  </a:lnTo>
                  <a:lnTo>
                    <a:pt x="0" y="395338"/>
                  </a:lnTo>
                  <a:lnTo>
                    <a:pt x="2659" y="441446"/>
                  </a:lnTo>
                  <a:lnTo>
                    <a:pt x="10439" y="485994"/>
                  </a:lnTo>
                  <a:lnTo>
                    <a:pt x="23045" y="528684"/>
                  </a:lnTo>
                  <a:lnTo>
                    <a:pt x="40178" y="569220"/>
                  </a:lnTo>
                  <a:lnTo>
                    <a:pt x="61543" y="607305"/>
                  </a:lnTo>
                  <a:lnTo>
                    <a:pt x="86843" y="642642"/>
                  </a:lnTo>
                  <a:lnTo>
                    <a:pt x="115782" y="674933"/>
                  </a:lnTo>
                  <a:lnTo>
                    <a:pt x="148064" y="703882"/>
                  </a:lnTo>
                  <a:lnTo>
                    <a:pt x="183391" y="729193"/>
                  </a:lnTo>
                  <a:lnTo>
                    <a:pt x="221467" y="750567"/>
                  </a:lnTo>
                  <a:lnTo>
                    <a:pt x="261997" y="767708"/>
                  </a:lnTo>
                  <a:lnTo>
                    <a:pt x="304683" y="780320"/>
                  </a:lnTo>
                  <a:lnTo>
                    <a:pt x="349228" y="788104"/>
                  </a:lnTo>
                  <a:lnTo>
                    <a:pt x="395338" y="790765"/>
                  </a:lnTo>
                  <a:lnTo>
                    <a:pt x="441445" y="788104"/>
                  </a:lnTo>
                  <a:lnTo>
                    <a:pt x="485988" y="780320"/>
                  </a:lnTo>
                  <a:lnTo>
                    <a:pt x="528672" y="767708"/>
                  </a:lnTo>
                  <a:lnTo>
                    <a:pt x="569200" y="750567"/>
                  </a:lnTo>
                  <a:lnTo>
                    <a:pt x="607276" y="729193"/>
                  </a:lnTo>
                  <a:lnTo>
                    <a:pt x="642602" y="703882"/>
                  </a:lnTo>
                  <a:lnTo>
                    <a:pt x="674882" y="674933"/>
                  </a:lnTo>
                  <a:lnTo>
                    <a:pt x="703821" y="642642"/>
                  </a:lnTo>
                  <a:lnTo>
                    <a:pt x="729121" y="607305"/>
                  </a:lnTo>
                  <a:lnTo>
                    <a:pt x="750485" y="569220"/>
                  </a:lnTo>
                  <a:lnTo>
                    <a:pt x="767618" y="528684"/>
                  </a:lnTo>
                  <a:lnTo>
                    <a:pt x="780224" y="485994"/>
                  </a:lnTo>
                  <a:lnTo>
                    <a:pt x="788004" y="441446"/>
                  </a:lnTo>
                  <a:lnTo>
                    <a:pt x="790663" y="395338"/>
                  </a:lnTo>
                  <a:lnTo>
                    <a:pt x="788004" y="349231"/>
                  </a:lnTo>
                  <a:lnTo>
                    <a:pt x="780224" y="304687"/>
                  </a:lnTo>
                  <a:lnTo>
                    <a:pt x="767618" y="262002"/>
                  </a:lnTo>
                  <a:lnTo>
                    <a:pt x="750485" y="221473"/>
                  </a:lnTo>
                  <a:lnTo>
                    <a:pt x="729121" y="183396"/>
                  </a:lnTo>
                  <a:lnTo>
                    <a:pt x="703821" y="148069"/>
                  </a:lnTo>
                  <a:lnTo>
                    <a:pt x="674882" y="115787"/>
                  </a:lnTo>
                  <a:lnTo>
                    <a:pt x="642602" y="86847"/>
                  </a:lnTo>
                  <a:lnTo>
                    <a:pt x="607276" y="61546"/>
                  </a:lnTo>
                  <a:lnTo>
                    <a:pt x="569200" y="40180"/>
                  </a:lnTo>
                  <a:lnTo>
                    <a:pt x="528672" y="23046"/>
                  </a:lnTo>
                  <a:lnTo>
                    <a:pt x="485988" y="10440"/>
                  </a:lnTo>
                  <a:lnTo>
                    <a:pt x="441445" y="2659"/>
                  </a:lnTo>
                  <a:lnTo>
                    <a:pt x="395338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92599" y="4809222"/>
              <a:ext cx="89433" cy="13384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5596143" y="15577996"/>
            <a:ext cx="1203231" cy="751703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643" b="1" spc="-73" dirty="0">
                <a:latin typeface="Proxima Nova"/>
                <a:cs typeface="Proxima Nova"/>
              </a:rPr>
              <a:t>96%</a:t>
            </a:r>
            <a:endParaRPr sz="4643">
              <a:latin typeface="Proxima Nova"/>
              <a:cs typeface="Proxima Nov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808088" y="17232562"/>
            <a:ext cx="2712333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dirty="0">
                <a:latin typeface="Proxima Nova"/>
                <a:cs typeface="Proxima Nova"/>
              </a:rPr>
              <a:t>Occus</a:t>
            </a:r>
            <a:r>
              <a:rPr sz="2321" b="1" spc="-73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lantio</a:t>
            </a:r>
            <a:r>
              <a:rPr sz="2321" b="1" spc="-58" dirty="0">
                <a:latin typeface="Proxima Nova"/>
                <a:cs typeface="Proxima Nova"/>
              </a:rPr>
              <a:t> </a:t>
            </a:r>
            <a:r>
              <a:rPr sz="2321" b="1" spc="-29" dirty="0">
                <a:latin typeface="Proxima Nova"/>
                <a:cs typeface="Proxima Nova"/>
              </a:rPr>
              <a:t>velessi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396815" y="17512639"/>
            <a:ext cx="353598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dirty="0">
                <a:latin typeface="Proxima Nova Medium"/>
                <a:cs typeface="Proxima Nova Medium"/>
              </a:rPr>
              <a:t>volutam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volorep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rescid</a:t>
            </a:r>
            <a:r>
              <a:rPr sz="2321" spc="-73" dirty="0">
                <a:latin typeface="Proxima Nova Medium"/>
                <a:cs typeface="Proxima Nova Medium"/>
              </a:rPr>
              <a:t> ute</a:t>
            </a:r>
            <a:endParaRPr sz="2321" dirty="0">
              <a:latin typeface="Proxima Nova Medium"/>
              <a:cs typeface="Proxima Nova Medium"/>
            </a:endParaRPr>
          </a:p>
        </p:txBody>
      </p: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424028" y="14727824"/>
            <a:ext cx="4110884" cy="941579"/>
            <a:chOff x="11863141" y="4743070"/>
            <a:chExt cx="1416685" cy="324485"/>
          </a:xfrm>
        </p:grpSpPr>
        <p:sp>
          <p:nvSpPr>
            <p:cNvPr id="22" name="object 22"/>
            <p:cNvSpPr/>
            <p:nvPr/>
          </p:nvSpPr>
          <p:spPr>
            <a:xfrm>
              <a:off x="12760073" y="4966775"/>
              <a:ext cx="516255" cy="97790"/>
            </a:xfrm>
            <a:custGeom>
              <a:avLst/>
              <a:gdLst/>
              <a:ahLst/>
              <a:cxnLst/>
              <a:rect l="l" t="t" r="r" b="b"/>
              <a:pathLst>
                <a:path w="516255" h="97789">
                  <a:moveTo>
                    <a:pt x="0" y="97218"/>
                  </a:moveTo>
                  <a:lnTo>
                    <a:pt x="133972" y="0"/>
                  </a:lnTo>
                  <a:lnTo>
                    <a:pt x="516153" y="1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866316" y="4746245"/>
              <a:ext cx="450215" cy="106045"/>
            </a:xfrm>
            <a:custGeom>
              <a:avLst/>
              <a:gdLst/>
              <a:ahLst/>
              <a:cxnLst/>
              <a:rect l="l" t="t" r="r" b="b"/>
              <a:pathLst>
                <a:path w="450215" h="106045">
                  <a:moveTo>
                    <a:pt x="449656" y="105448"/>
                  </a:moveTo>
                  <a:lnTo>
                    <a:pt x="341998" y="4597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376372" y="14942681"/>
            <a:ext cx="1166378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wor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96%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396339" y="14323582"/>
            <a:ext cx="5662370" cy="394489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  <a:tabLst>
                <a:tab pos="4719009" algn="l"/>
              </a:tabLst>
            </a:pPr>
            <a:r>
              <a:rPr sz="3482" spc="-87" baseline="3472" dirty="0">
                <a:latin typeface="Proxima Nova Medium"/>
                <a:cs typeface="Proxima Nova Medium"/>
              </a:rPr>
              <a:t>veni</a:t>
            </a:r>
            <a:r>
              <a:rPr sz="3482" spc="-128" baseline="3472" dirty="0">
                <a:latin typeface="Proxima Nova Medium"/>
                <a:cs typeface="Proxima Nova Medium"/>
              </a:rPr>
              <a:t> </a:t>
            </a:r>
            <a:r>
              <a:rPr sz="3482" spc="-151" baseline="3472" dirty="0">
                <a:latin typeface="Proxima Nova Medium"/>
                <a:cs typeface="Proxima Nova Medium"/>
              </a:rPr>
              <a:t>4%</a:t>
            </a:r>
            <a:r>
              <a:rPr sz="3482" baseline="3472" dirty="0">
                <a:latin typeface="Proxima Nova Medium"/>
                <a:cs typeface="Proxima Nova Medium"/>
              </a:rPr>
              <a:t>	</a:t>
            </a:r>
            <a:r>
              <a:rPr sz="2321" spc="-58" dirty="0">
                <a:latin typeface="Proxima Nova Medium"/>
                <a:cs typeface="Proxima Nova Medium"/>
              </a:rPr>
              <a:t>veni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1%</a:t>
            </a:r>
            <a:endParaRPr sz="2321" dirty="0">
              <a:latin typeface="Proxima Nova Medium"/>
              <a:cs typeface="Proxima Nova Medium"/>
            </a:endParaRPr>
          </a:p>
        </p:txBody>
      </p:sp>
      <p:grpSp>
        <p:nvGrp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16920" y="14812711"/>
            <a:ext cx="2295904" cy="2295904"/>
            <a:chOff x="12067463" y="4772324"/>
            <a:chExt cx="791210" cy="791210"/>
          </a:xfrm>
        </p:grpSpPr>
        <p:sp>
          <p:nvSpPr>
            <p:cNvPr id="27" name="object 27"/>
            <p:cNvSpPr/>
            <p:nvPr/>
          </p:nvSpPr>
          <p:spPr>
            <a:xfrm>
              <a:off x="12178401" y="4772330"/>
              <a:ext cx="285115" cy="234950"/>
            </a:xfrm>
            <a:custGeom>
              <a:avLst/>
              <a:gdLst/>
              <a:ahLst/>
              <a:cxnLst/>
              <a:rect l="l" t="t" r="r" b="b"/>
              <a:pathLst>
                <a:path w="285115" h="234950">
                  <a:moveTo>
                    <a:pt x="284492" y="0"/>
                  </a:moveTo>
                  <a:lnTo>
                    <a:pt x="230169" y="3389"/>
                  </a:lnTo>
                  <a:lnTo>
                    <a:pt x="178480" y="13527"/>
                  </a:lnTo>
                  <a:lnTo>
                    <a:pt x="129520" y="30372"/>
                  </a:lnTo>
                  <a:lnTo>
                    <a:pt x="83389" y="53879"/>
                  </a:lnTo>
                  <a:lnTo>
                    <a:pt x="40183" y="84008"/>
                  </a:lnTo>
                  <a:lnTo>
                    <a:pt x="0" y="120713"/>
                  </a:lnTo>
                  <a:lnTo>
                    <a:pt x="117944" y="234594"/>
                  </a:lnTo>
                  <a:lnTo>
                    <a:pt x="152519" y="205144"/>
                  </a:lnTo>
                  <a:lnTo>
                    <a:pt x="192474" y="182876"/>
                  </a:lnTo>
                  <a:lnTo>
                    <a:pt x="236802" y="168786"/>
                  </a:lnTo>
                  <a:lnTo>
                    <a:pt x="284492" y="163868"/>
                  </a:lnTo>
                  <a:lnTo>
                    <a:pt x="284492" y="0"/>
                  </a:lnTo>
                  <a:close/>
                </a:path>
              </a:pathLst>
            </a:custGeom>
            <a:solidFill>
              <a:srgbClr val="6F7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067463" y="4772324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09" h="791210">
                  <a:moveTo>
                    <a:pt x="395427" y="0"/>
                  </a:moveTo>
                  <a:lnTo>
                    <a:pt x="395427" y="163880"/>
                  </a:lnTo>
                  <a:lnTo>
                    <a:pt x="442073" y="168583"/>
                  </a:lnTo>
                  <a:lnTo>
                    <a:pt x="485520" y="182072"/>
                  </a:lnTo>
                  <a:lnTo>
                    <a:pt x="524839" y="203414"/>
                  </a:lnTo>
                  <a:lnTo>
                    <a:pt x="559096" y="231679"/>
                  </a:lnTo>
                  <a:lnTo>
                    <a:pt x="587362" y="265935"/>
                  </a:lnTo>
                  <a:lnTo>
                    <a:pt x="608705" y="305252"/>
                  </a:lnTo>
                  <a:lnTo>
                    <a:pt x="622194" y="348696"/>
                  </a:lnTo>
                  <a:lnTo>
                    <a:pt x="626897" y="395338"/>
                  </a:lnTo>
                  <a:lnTo>
                    <a:pt x="622194" y="442006"/>
                  </a:lnTo>
                  <a:lnTo>
                    <a:pt x="608705" y="485464"/>
                  </a:lnTo>
                  <a:lnTo>
                    <a:pt x="587362" y="524783"/>
                  </a:lnTo>
                  <a:lnTo>
                    <a:pt x="559096" y="559036"/>
                  </a:lnTo>
                  <a:lnTo>
                    <a:pt x="524839" y="587293"/>
                  </a:lnTo>
                  <a:lnTo>
                    <a:pt x="485520" y="608627"/>
                  </a:lnTo>
                  <a:lnTo>
                    <a:pt x="442073" y="622108"/>
                  </a:lnTo>
                  <a:lnTo>
                    <a:pt x="395427" y="626808"/>
                  </a:lnTo>
                  <a:lnTo>
                    <a:pt x="348759" y="622108"/>
                  </a:lnTo>
                  <a:lnTo>
                    <a:pt x="305303" y="608627"/>
                  </a:lnTo>
                  <a:lnTo>
                    <a:pt x="265985" y="587293"/>
                  </a:lnTo>
                  <a:lnTo>
                    <a:pt x="231735" y="559036"/>
                  </a:lnTo>
                  <a:lnTo>
                    <a:pt x="203480" y="524783"/>
                  </a:lnTo>
                  <a:lnTo>
                    <a:pt x="182148" y="485464"/>
                  </a:lnTo>
                  <a:lnTo>
                    <a:pt x="168669" y="442006"/>
                  </a:lnTo>
                  <a:lnTo>
                    <a:pt x="163969" y="395338"/>
                  </a:lnTo>
                  <a:lnTo>
                    <a:pt x="168459" y="349733"/>
                  </a:lnTo>
                  <a:lnTo>
                    <a:pt x="181352" y="307157"/>
                  </a:lnTo>
                  <a:lnTo>
                    <a:pt x="201785" y="268488"/>
                  </a:lnTo>
                  <a:lnTo>
                    <a:pt x="228892" y="234607"/>
                  </a:lnTo>
                  <a:lnTo>
                    <a:pt x="110947" y="120713"/>
                  </a:lnTo>
                  <a:lnTo>
                    <a:pt x="76918" y="160363"/>
                  </a:lnTo>
                  <a:lnTo>
                    <a:pt x="49146" y="202363"/>
                  </a:lnTo>
                  <a:lnTo>
                    <a:pt x="27598" y="246786"/>
                  </a:lnTo>
                  <a:lnTo>
                    <a:pt x="12245" y="293707"/>
                  </a:lnTo>
                  <a:lnTo>
                    <a:pt x="3056" y="343199"/>
                  </a:lnTo>
                  <a:lnTo>
                    <a:pt x="0" y="395338"/>
                  </a:lnTo>
                  <a:lnTo>
                    <a:pt x="2660" y="441448"/>
                  </a:lnTo>
                  <a:lnTo>
                    <a:pt x="10444" y="485998"/>
                  </a:lnTo>
                  <a:lnTo>
                    <a:pt x="23055" y="528689"/>
                  </a:lnTo>
                  <a:lnTo>
                    <a:pt x="40195" y="569226"/>
                  </a:lnTo>
                  <a:lnTo>
                    <a:pt x="61569" y="607311"/>
                  </a:lnTo>
                  <a:lnTo>
                    <a:pt x="86878" y="642647"/>
                  </a:lnTo>
                  <a:lnTo>
                    <a:pt x="115827" y="674938"/>
                  </a:lnTo>
                  <a:lnTo>
                    <a:pt x="148117" y="703886"/>
                  </a:lnTo>
                  <a:lnTo>
                    <a:pt x="183454" y="729196"/>
                  </a:lnTo>
                  <a:lnTo>
                    <a:pt x="221539" y="750569"/>
                  </a:lnTo>
                  <a:lnTo>
                    <a:pt x="262075" y="767709"/>
                  </a:lnTo>
                  <a:lnTo>
                    <a:pt x="304767" y="780320"/>
                  </a:lnTo>
                  <a:lnTo>
                    <a:pt x="349316" y="788104"/>
                  </a:lnTo>
                  <a:lnTo>
                    <a:pt x="395427" y="790765"/>
                  </a:lnTo>
                  <a:lnTo>
                    <a:pt x="441538" y="788104"/>
                  </a:lnTo>
                  <a:lnTo>
                    <a:pt x="486086" y="780320"/>
                  </a:lnTo>
                  <a:lnTo>
                    <a:pt x="528773" y="767709"/>
                  </a:lnTo>
                  <a:lnTo>
                    <a:pt x="569303" y="750569"/>
                  </a:lnTo>
                  <a:lnTo>
                    <a:pt x="607379" y="729196"/>
                  </a:lnTo>
                  <a:lnTo>
                    <a:pt x="642706" y="703886"/>
                  </a:lnTo>
                  <a:lnTo>
                    <a:pt x="674987" y="674938"/>
                  </a:lnTo>
                  <a:lnTo>
                    <a:pt x="703925" y="642647"/>
                  </a:lnTo>
                  <a:lnTo>
                    <a:pt x="729225" y="607311"/>
                  </a:lnTo>
                  <a:lnTo>
                    <a:pt x="750589" y="569226"/>
                  </a:lnTo>
                  <a:lnTo>
                    <a:pt x="767721" y="528689"/>
                  </a:lnTo>
                  <a:lnTo>
                    <a:pt x="780326" y="485998"/>
                  </a:lnTo>
                  <a:lnTo>
                    <a:pt x="788106" y="441448"/>
                  </a:lnTo>
                  <a:lnTo>
                    <a:pt x="790765" y="395338"/>
                  </a:lnTo>
                  <a:lnTo>
                    <a:pt x="788106" y="349228"/>
                  </a:lnTo>
                  <a:lnTo>
                    <a:pt x="780326" y="304683"/>
                  </a:lnTo>
                  <a:lnTo>
                    <a:pt x="767721" y="261997"/>
                  </a:lnTo>
                  <a:lnTo>
                    <a:pt x="750589" y="221467"/>
                  </a:lnTo>
                  <a:lnTo>
                    <a:pt x="729225" y="183391"/>
                  </a:lnTo>
                  <a:lnTo>
                    <a:pt x="703925" y="148064"/>
                  </a:lnTo>
                  <a:lnTo>
                    <a:pt x="674987" y="115782"/>
                  </a:lnTo>
                  <a:lnTo>
                    <a:pt x="642706" y="86843"/>
                  </a:lnTo>
                  <a:lnTo>
                    <a:pt x="607379" y="61543"/>
                  </a:lnTo>
                  <a:lnTo>
                    <a:pt x="569303" y="40178"/>
                  </a:lnTo>
                  <a:lnTo>
                    <a:pt x="528773" y="23045"/>
                  </a:lnTo>
                  <a:lnTo>
                    <a:pt x="486086" y="10439"/>
                  </a:lnTo>
                  <a:lnTo>
                    <a:pt x="441538" y="2659"/>
                  </a:lnTo>
                  <a:lnTo>
                    <a:pt x="395427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0866134" y="15555571"/>
            <a:ext cx="1197703" cy="751703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643" b="1" spc="-73" dirty="0">
                <a:latin typeface="Proxima Nova"/>
                <a:cs typeface="Proxima Nova"/>
              </a:rPr>
              <a:t>92%</a:t>
            </a:r>
            <a:endParaRPr sz="4643">
              <a:latin typeface="Proxima Nova"/>
              <a:cs typeface="Proxima Nov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052642" y="17192818"/>
            <a:ext cx="287448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dirty="0">
                <a:latin typeface="Proxima Nova"/>
                <a:cs typeface="Proxima Nova"/>
              </a:rPr>
              <a:t>Earum</a:t>
            </a:r>
            <a:r>
              <a:rPr sz="2321" b="1" spc="-73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idiota</a:t>
            </a:r>
            <a:r>
              <a:rPr sz="2321" b="1" spc="-58" dirty="0">
                <a:latin typeface="Proxima Nova"/>
                <a:cs typeface="Proxima Nova"/>
              </a:rPr>
              <a:t> </a:t>
            </a:r>
            <a:r>
              <a:rPr sz="2321" b="1" spc="-29" dirty="0">
                <a:latin typeface="Proxima Nova"/>
                <a:cs typeface="Proxima Nova"/>
              </a:rPr>
              <a:t>perltum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738072" y="17472893"/>
            <a:ext cx="3502820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dirty="0">
                <a:latin typeface="Proxima Nova Medium"/>
                <a:cs typeface="Proxima Nova Medium"/>
              </a:rPr>
              <a:t>minatur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caricas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polona</a:t>
            </a:r>
            <a:r>
              <a:rPr sz="2321" spc="-73" dirty="0">
                <a:latin typeface="Proxima Nova Medium"/>
                <a:cs typeface="Proxima Nova Medium"/>
              </a:rPr>
              <a:t> qui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752007" y="14926837"/>
            <a:ext cx="1164536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wor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92%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661417" y="14360488"/>
            <a:ext cx="1046608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58" dirty="0">
                <a:latin typeface="Proxima Nova Medium"/>
                <a:cs typeface="Proxima Nova Medium"/>
              </a:rPr>
              <a:t>veni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8%</a:t>
            </a:r>
            <a:endParaRPr sz="2321">
              <a:latin typeface="Proxima Nova Medium"/>
              <a:cs typeface="Proxima Nova Medium"/>
            </a:endParaRPr>
          </a:p>
        </p:txBody>
      </p:sp>
      <p:grpSp>
        <p:nvGrp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689087" y="14785623"/>
            <a:ext cx="4184589" cy="2321701"/>
            <a:chOff x="10231395" y="4762989"/>
            <a:chExt cx="1442085" cy="800100"/>
          </a:xfrm>
        </p:grpSpPr>
        <p:sp>
          <p:nvSpPr>
            <p:cNvPr id="35" name="object 35"/>
            <p:cNvSpPr/>
            <p:nvPr/>
          </p:nvSpPr>
          <p:spPr>
            <a:xfrm>
              <a:off x="11166426" y="4961294"/>
              <a:ext cx="503555" cy="97790"/>
            </a:xfrm>
            <a:custGeom>
              <a:avLst/>
              <a:gdLst/>
              <a:ahLst/>
              <a:cxnLst/>
              <a:rect l="l" t="t" r="r" b="b"/>
              <a:pathLst>
                <a:path w="503554" h="97789">
                  <a:moveTo>
                    <a:pt x="0" y="97218"/>
                  </a:moveTo>
                  <a:lnTo>
                    <a:pt x="133972" y="0"/>
                  </a:lnTo>
                  <a:lnTo>
                    <a:pt x="503453" y="1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234570" y="4766164"/>
              <a:ext cx="450215" cy="106045"/>
            </a:xfrm>
            <a:custGeom>
              <a:avLst/>
              <a:gdLst/>
              <a:ahLst/>
              <a:cxnLst/>
              <a:rect l="l" t="t" r="r" b="b"/>
              <a:pathLst>
                <a:path w="450215" h="106045">
                  <a:moveTo>
                    <a:pt x="449656" y="105448"/>
                  </a:moveTo>
                  <a:lnTo>
                    <a:pt x="341998" y="4597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512832" y="4772329"/>
              <a:ext cx="339090" cy="274955"/>
            </a:xfrm>
            <a:custGeom>
              <a:avLst/>
              <a:gdLst/>
              <a:ahLst/>
              <a:cxnLst/>
              <a:rect l="l" t="t" r="r" b="b"/>
              <a:pathLst>
                <a:path w="339090" h="274954">
                  <a:moveTo>
                    <a:pt x="338988" y="0"/>
                  </a:moveTo>
                  <a:lnTo>
                    <a:pt x="286427" y="3218"/>
                  </a:lnTo>
                  <a:lnTo>
                    <a:pt x="236104" y="12746"/>
                  </a:lnTo>
                  <a:lnTo>
                    <a:pt x="188356" y="28393"/>
                  </a:lnTo>
                  <a:lnTo>
                    <a:pt x="143519" y="49968"/>
                  </a:lnTo>
                  <a:lnTo>
                    <a:pt x="101929" y="77279"/>
                  </a:lnTo>
                  <a:lnTo>
                    <a:pt x="63921" y="110135"/>
                  </a:lnTo>
                  <a:lnTo>
                    <a:pt x="29833" y="148345"/>
                  </a:lnTo>
                  <a:lnTo>
                    <a:pt x="0" y="191719"/>
                  </a:lnTo>
                  <a:lnTo>
                    <a:pt x="138049" y="274624"/>
                  </a:lnTo>
                  <a:lnTo>
                    <a:pt x="166480" y="236674"/>
                  </a:lnTo>
                  <a:lnTo>
                    <a:pt x="201899" y="205230"/>
                  </a:lnTo>
                  <a:lnTo>
                    <a:pt x="243197" y="181401"/>
                  </a:lnTo>
                  <a:lnTo>
                    <a:pt x="289263" y="166292"/>
                  </a:lnTo>
                  <a:lnTo>
                    <a:pt x="338988" y="161010"/>
                  </a:lnTo>
                  <a:lnTo>
                    <a:pt x="338988" y="0"/>
                  </a:lnTo>
                  <a:close/>
                </a:path>
              </a:pathLst>
            </a:custGeom>
            <a:solidFill>
              <a:srgbClr val="6F7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56390" y="4772324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09" h="791210">
                  <a:moveTo>
                    <a:pt x="395427" y="0"/>
                  </a:moveTo>
                  <a:lnTo>
                    <a:pt x="395427" y="161010"/>
                  </a:lnTo>
                  <a:lnTo>
                    <a:pt x="442644" y="165772"/>
                  </a:lnTo>
                  <a:lnTo>
                    <a:pt x="486626" y="179429"/>
                  </a:lnTo>
                  <a:lnTo>
                    <a:pt x="526429" y="201037"/>
                  </a:lnTo>
                  <a:lnTo>
                    <a:pt x="561111" y="229654"/>
                  </a:lnTo>
                  <a:lnTo>
                    <a:pt x="589728" y="264335"/>
                  </a:lnTo>
                  <a:lnTo>
                    <a:pt x="611336" y="304139"/>
                  </a:lnTo>
                  <a:lnTo>
                    <a:pt x="624993" y="348121"/>
                  </a:lnTo>
                  <a:lnTo>
                    <a:pt x="629754" y="395338"/>
                  </a:lnTo>
                  <a:lnTo>
                    <a:pt x="624993" y="442580"/>
                  </a:lnTo>
                  <a:lnTo>
                    <a:pt x="611336" y="486574"/>
                  </a:lnTo>
                  <a:lnTo>
                    <a:pt x="589728" y="526379"/>
                  </a:lnTo>
                  <a:lnTo>
                    <a:pt x="561111" y="561055"/>
                  </a:lnTo>
                  <a:lnTo>
                    <a:pt x="526429" y="589662"/>
                  </a:lnTo>
                  <a:lnTo>
                    <a:pt x="486626" y="611259"/>
                  </a:lnTo>
                  <a:lnTo>
                    <a:pt x="442644" y="624907"/>
                  </a:lnTo>
                  <a:lnTo>
                    <a:pt x="395427" y="629666"/>
                  </a:lnTo>
                  <a:lnTo>
                    <a:pt x="348184" y="624907"/>
                  </a:lnTo>
                  <a:lnTo>
                    <a:pt x="304182" y="611259"/>
                  </a:lnTo>
                  <a:lnTo>
                    <a:pt x="264363" y="589662"/>
                  </a:lnTo>
                  <a:lnTo>
                    <a:pt x="229669" y="561055"/>
                  </a:lnTo>
                  <a:lnTo>
                    <a:pt x="201045" y="526379"/>
                  </a:lnTo>
                  <a:lnTo>
                    <a:pt x="179432" y="486574"/>
                  </a:lnTo>
                  <a:lnTo>
                    <a:pt x="165773" y="442580"/>
                  </a:lnTo>
                  <a:lnTo>
                    <a:pt x="161010" y="395338"/>
                  </a:lnTo>
                  <a:lnTo>
                    <a:pt x="163246" y="362846"/>
                  </a:lnTo>
                  <a:lnTo>
                    <a:pt x="169762" y="331695"/>
                  </a:lnTo>
                  <a:lnTo>
                    <a:pt x="180271" y="302187"/>
                  </a:lnTo>
                  <a:lnTo>
                    <a:pt x="194487" y="274624"/>
                  </a:lnTo>
                  <a:lnTo>
                    <a:pt x="56438" y="191719"/>
                  </a:lnTo>
                  <a:lnTo>
                    <a:pt x="31284" y="240174"/>
                  </a:lnTo>
                  <a:lnTo>
                    <a:pt x="13698" y="289485"/>
                  </a:lnTo>
                  <a:lnTo>
                    <a:pt x="3373" y="340818"/>
                  </a:lnTo>
                  <a:lnTo>
                    <a:pt x="0" y="395338"/>
                  </a:lnTo>
                  <a:lnTo>
                    <a:pt x="2660" y="441448"/>
                  </a:lnTo>
                  <a:lnTo>
                    <a:pt x="10444" y="485998"/>
                  </a:lnTo>
                  <a:lnTo>
                    <a:pt x="23055" y="528689"/>
                  </a:lnTo>
                  <a:lnTo>
                    <a:pt x="40195" y="569226"/>
                  </a:lnTo>
                  <a:lnTo>
                    <a:pt x="61569" y="607311"/>
                  </a:lnTo>
                  <a:lnTo>
                    <a:pt x="86878" y="642647"/>
                  </a:lnTo>
                  <a:lnTo>
                    <a:pt x="115827" y="674938"/>
                  </a:lnTo>
                  <a:lnTo>
                    <a:pt x="148117" y="703886"/>
                  </a:lnTo>
                  <a:lnTo>
                    <a:pt x="183454" y="729196"/>
                  </a:lnTo>
                  <a:lnTo>
                    <a:pt x="221539" y="750569"/>
                  </a:lnTo>
                  <a:lnTo>
                    <a:pt x="262075" y="767709"/>
                  </a:lnTo>
                  <a:lnTo>
                    <a:pt x="304767" y="780320"/>
                  </a:lnTo>
                  <a:lnTo>
                    <a:pt x="349316" y="788104"/>
                  </a:lnTo>
                  <a:lnTo>
                    <a:pt x="395427" y="790765"/>
                  </a:lnTo>
                  <a:lnTo>
                    <a:pt x="441538" y="788104"/>
                  </a:lnTo>
                  <a:lnTo>
                    <a:pt x="486086" y="780320"/>
                  </a:lnTo>
                  <a:lnTo>
                    <a:pt x="528773" y="767709"/>
                  </a:lnTo>
                  <a:lnTo>
                    <a:pt x="569303" y="750569"/>
                  </a:lnTo>
                  <a:lnTo>
                    <a:pt x="607379" y="729196"/>
                  </a:lnTo>
                  <a:lnTo>
                    <a:pt x="642706" y="703886"/>
                  </a:lnTo>
                  <a:lnTo>
                    <a:pt x="674987" y="674938"/>
                  </a:lnTo>
                  <a:lnTo>
                    <a:pt x="703925" y="642647"/>
                  </a:lnTo>
                  <a:lnTo>
                    <a:pt x="729225" y="607311"/>
                  </a:lnTo>
                  <a:lnTo>
                    <a:pt x="750589" y="569226"/>
                  </a:lnTo>
                  <a:lnTo>
                    <a:pt x="767721" y="528689"/>
                  </a:lnTo>
                  <a:lnTo>
                    <a:pt x="780326" y="485998"/>
                  </a:lnTo>
                  <a:lnTo>
                    <a:pt x="788106" y="441448"/>
                  </a:lnTo>
                  <a:lnTo>
                    <a:pt x="790765" y="395338"/>
                  </a:lnTo>
                  <a:lnTo>
                    <a:pt x="788106" y="349228"/>
                  </a:lnTo>
                  <a:lnTo>
                    <a:pt x="780326" y="304683"/>
                  </a:lnTo>
                  <a:lnTo>
                    <a:pt x="767721" y="261997"/>
                  </a:lnTo>
                  <a:lnTo>
                    <a:pt x="750589" y="221467"/>
                  </a:lnTo>
                  <a:lnTo>
                    <a:pt x="729225" y="183391"/>
                  </a:lnTo>
                  <a:lnTo>
                    <a:pt x="703925" y="148064"/>
                  </a:lnTo>
                  <a:lnTo>
                    <a:pt x="674987" y="115782"/>
                  </a:lnTo>
                  <a:lnTo>
                    <a:pt x="642706" y="86843"/>
                  </a:lnTo>
                  <a:lnTo>
                    <a:pt x="607379" y="61543"/>
                  </a:lnTo>
                  <a:lnTo>
                    <a:pt x="569303" y="40178"/>
                  </a:lnTo>
                  <a:lnTo>
                    <a:pt x="528773" y="23045"/>
                  </a:lnTo>
                  <a:lnTo>
                    <a:pt x="486086" y="10439"/>
                  </a:lnTo>
                  <a:lnTo>
                    <a:pt x="441538" y="2659"/>
                  </a:lnTo>
                  <a:lnTo>
                    <a:pt x="395427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1910714" y="12539686"/>
            <a:ext cx="9570566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i="1" dirty="0">
                <a:latin typeface="Proxima Nova Semibold"/>
                <a:cs typeface="Proxima Nova Semibold"/>
              </a:rPr>
              <a:t>Sitiusdaescia ditiumenim et omnimintem Itas quia si cusamus</a:t>
            </a:r>
            <a:r>
              <a:rPr sz="2321" b="1" i="1" spc="15" dirty="0">
                <a:latin typeface="Proxima Nova Semibold"/>
                <a:cs typeface="Proxima Nova Semibold"/>
              </a:rPr>
              <a:t> </a:t>
            </a:r>
            <a:r>
              <a:rPr sz="2321" b="1" i="1" spc="-29" dirty="0">
                <a:latin typeface="Proxima Nova Semibold"/>
                <a:cs typeface="Proxima Nova Semibold"/>
              </a:rPr>
              <a:t>inissitatus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076109" y="12819764"/>
            <a:ext cx="9240738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i="1" dirty="0">
                <a:latin typeface="Proxima Nova Semibold"/>
                <a:cs typeface="Proxima Nova Semibold"/>
              </a:rPr>
              <a:t>magnam</a:t>
            </a:r>
            <a:r>
              <a:rPr sz="2321" b="1" i="1" spc="-15" dirty="0">
                <a:latin typeface="Proxima Nova Semibold"/>
                <a:cs typeface="Proxima Nova Semibold"/>
              </a:rPr>
              <a:t> </a:t>
            </a:r>
            <a:r>
              <a:rPr sz="2321" b="1" i="1" dirty="0">
                <a:latin typeface="Proxima Nova Semibold"/>
                <a:cs typeface="Proxima Nova Semibold"/>
              </a:rPr>
              <a:t>vendae rendem</a:t>
            </a:r>
            <a:r>
              <a:rPr sz="2321" b="1" i="1" spc="-15" dirty="0">
                <a:latin typeface="Proxima Nova Semibold"/>
                <a:cs typeface="Proxima Nova Semibold"/>
              </a:rPr>
              <a:t> </a:t>
            </a:r>
            <a:r>
              <a:rPr sz="2321" b="1" i="1" dirty="0">
                <a:latin typeface="Proxima Nova Semibold"/>
                <a:cs typeface="Proxima Nova Semibold"/>
              </a:rPr>
              <a:t>solorit essit</a:t>
            </a:r>
            <a:r>
              <a:rPr sz="2321" b="1" i="1" spc="-15" dirty="0">
                <a:latin typeface="Proxima Nova Semibold"/>
                <a:cs typeface="Proxima Nova Semibold"/>
              </a:rPr>
              <a:t> </a:t>
            </a:r>
            <a:r>
              <a:rPr sz="2321" b="1" i="1" dirty="0">
                <a:latin typeface="Proxima Nova Semibold"/>
                <a:cs typeface="Proxima Nova Semibold"/>
              </a:rPr>
              <a:t>quas volor</a:t>
            </a:r>
            <a:r>
              <a:rPr sz="2321" b="1" i="1" spc="-15" dirty="0">
                <a:latin typeface="Proxima Nova Semibold"/>
                <a:cs typeface="Proxima Nova Semibold"/>
              </a:rPr>
              <a:t> </a:t>
            </a:r>
            <a:r>
              <a:rPr sz="2321" b="1" i="1" spc="-29" dirty="0">
                <a:latin typeface="Proxima Nova Semibold"/>
                <a:cs typeface="Proxima Nova Semibold"/>
              </a:rPr>
              <a:t>rest.Volorehe</a:t>
            </a:r>
            <a:r>
              <a:rPr sz="2321" b="1" i="1" dirty="0">
                <a:latin typeface="Proxima Nova Semibold"/>
                <a:cs typeface="Proxima Nova Semibold"/>
              </a:rPr>
              <a:t> </a:t>
            </a:r>
            <a:r>
              <a:rPr sz="2321" b="1" i="1" spc="-29" dirty="0">
                <a:latin typeface="Proxima Nova Semibold"/>
                <a:cs typeface="Proxima Nova Semibold"/>
              </a:rPr>
              <a:t>nissint.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790669" y="6769488"/>
            <a:ext cx="52514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100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901817" y="7740916"/>
            <a:ext cx="416432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80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897392" y="8737700"/>
            <a:ext cx="42011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60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904178" y="9734482"/>
            <a:ext cx="410904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40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908892" y="10734212"/>
            <a:ext cx="405376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20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068095" y="11737484"/>
            <a:ext cx="256124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145" dirty="0">
                <a:latin typeface="Proxima Nova Medium"/>
                <a:cs typeface="Proxima Nova Medium"/>
              </a:rPr>
              <a:t>0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7" name="object 47" descr="Result 1 in Bar Graph"/>
          <p:cNvSpPr/>
          <p:nvPr/>
        </p:nvSpPr>
        <p:spPr>
          <a:xfrm>
            <a:off x="30960026" y="7319420"/>
            <a:ext cx="316931" cy="291134"/>
          </a:xfrm>
          <a:custGeom>
            <a:avLst/>
            <a:gdLst/>
            <a:ahLst/>
            <a:cxnLst/>
            <a:rect l="l" t="t" r="r" b="b"/>
            <a:pathLst>
              <a:path w="109220" h="100330">
                <a:moveTo>
                  <a:pt x="108800" y="0"/>
                </a:moveTo>
                <a:lnTo>
                  <a:pt x="0" y="0"/>
                </a:lnTo>
                <a:lnTo>
                  <a:pt x="0" y="99796"/>
                </a:lnTo>
                <a:lnTo>
                  <a:pt x="108800" y="99796"/>
                </a:lnTo>
                <a:lnTo>
                  <a:pt x="108800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1428081" y="7247504"/>
            <a:ext cx="1606764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131" dirty="0">
                <a:latin typeface="Proxima Nova Medium"/>
                <a:cs typeface="Proxima Nova Medium"/>
              </a:rPr>
              <a:t>Tote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volupta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9" name="object 49" descr="Result 2 in bar graph"/>
          <p:cNvSpPr/>
          <p:nvPr/>
        </p:nvSpPr>
        <p:spPr>
          <a:xfrm>
            <a:off x="33307007" y="7319420"/>
            <a:ext cx="316931" cy="291134"/>
          </a:xfrm>
          <a:custGeom>
            <a:avLst/>
            <a:gdLst/>
            <a:ahLst/>
            <a:cxnLst/>
            <a:rect l="l" t="t" r="r" b="b"/>
            <a:pathLst>
              <a:path w="109220" h="100330">
                <a:moveTo>
                  <a:pt x="108800" y="0"/>
                </a:moveTo>
                <a:lnTo>
                  <a:pt x="0" y="0"/>
                </a:lnTo>
                <a:lnTo>
                  <a:pt x="0" y="99796"/>
                </a:lnTo>
                <a:lnTo>
                  <a:pt x="108800" y="99796"/>
                </a:lnTo>
                <a:lnTo>
                  <a:pt x="108800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3775056" y="7247502"/>
            <a:ext cx="1293519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58" dirty="0">
                <a:latin typeface="Proxima Nova Medium"/>
                <a:cs typeface="Proxima Nova Medium"/>
              </a:rPr>
              <a:t>Milluptam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51" name="object 51" descr="Result 3 in bar graph"/>
          <p:cNvSpPr/>
          <p:nvPr/>
        </p:nvSpPr>
        <p:spPr>
          <a:xfrm>
            <a:off x="35419496" y="7319420"/>
            <a:ext cx="316931" cy="291134"/>
          </a:xfrm>
          <a:custGeom>
            <a:avLst/>
            <a:gdLst/>
            <a:ahLst/>
            <a:cxnLst/>
            <a:rect l="l" t="t" r="r" b="b"/>
            <a:pathLst>
              <a:path w="109220" h="100330">
                <a:moveTo>
                  <a:pt x="108800" y="0"/>
                </a:moveTo>
                <a:lnTo>
                  <a:pt x="0" y="0"/>
                </a:lnTo>
                <a:lnTo>
                  <a:pt x="0" y="99796"/>
                </a:lnTo>
                <a:lnTo>
                  <a:pt x="108800" y="99796"/>
                </a:lnTo>
                <a:lnTo>
                  <a:pt x="108800" y="0"/>
                </a:lnTo>
                <a:close/>
              </a:path>
            </a:pathLst>
          </a:custGeom>
          <a:solidFill>
            <a:srgbClr val="7F9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5887539" y="7247504"/>
            <a:ext cx="891828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29" dirty="0">
                <a:latin typeface="Proxima Nova Medium"/>
                <a:cs typeface="Proxima Nova Medium"/>
              </a:rPr>
              <a:t>Evenis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53" name="object 53" descr="Result 4 in bar graph"/>
          <p:cNvSpPr/>
          <p:nvPr/>
        </p:nvSpPr>
        <p:spPr>
          <a:xfrm>
            <a:off x="37184212" y="7319420"/>
            <a:ext cx="316931" cy="291134"/>
          </a:xfrm>
          <a:custGeom>
            <a:avLst/>
            <a:gdLst/>
            <a:ahLst/>
            <a:cxnLst/>
            <a:rect l="l" t="t" r="r" b="b"/>
            <a:pathLst>
              <a:path w="109220" h="100330">
                <a:moveTo>
                  <a:pt x="108800" y="0"/>
                </a:moveTo>
                <a:lnTo>
                  <a:pt x="0" y="0"/>
                </a:lnTo>
                <a:lnTo>
                  <a:pt x="0" y="99796"/>
                </a:lnTo>
                <a:lnTo>
                  <a:pt x="108800" y="99796"/>
                </a:lnTo>
                <a:lnTo>
                  <a:pt x="108800" y="0"/>
                </a:lnTo>
                <a:close/>
              </a:path>
            </a:pathLst>
          </a:custGeom>
          <a:solidFill>
            <a:srgbClr val="6F7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7652261" y="7247502"/>
            <a:ext cx="737048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58" dirty="0">
                <a:latin typeface="Proxima Nova Medium"/>
                <a:cs typeface="Proxima Nova Medium"/>
              </a:rPr>
              <a:t>Quas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1572052" y="11985156"/>
            <a:ext cx="8336011" cy="43918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  <a:tabLst>
                <a:tab pos="2505994" algn="l"/>
                <a:tab pos="5074636" algn="l"/>
                <a:tab pos="7588004" algn="l"/>
              </a:tabLst>
            </a:pPr>
            <a:r>
              <a:rPr sz="2612" b="1" spc="-58" dirty="0">
                <a:latin typeface="Proxima Nova"/>
                <a:cs typeface="Proxima Nova"/>
              </a:rPr>
              <a:t>2028</a:t>
            </a:r>
            <a:r>
              <a:rPr sz="2612" b="1" dirty="0">
                <a:latin typeface="Proxima Nova"/>
                <a:cs typeface="Proxima Nova"/>
              </a:rPr>
              <a:t>	</a:t>
            </a:r>
            <a:r>
              <a:rPr sz="2612" b="1" spc="-58" dirty="0">
                <a:latin typeface="Proxima Nova"/>
                <a:cs typeface="Proxima Nova"/>
              </a:rPr>
              <a:t>2029</a:t>
            </a:r>
            <a:r>
              <a:rPr sz="2612" b="1" dirty="0">
                <a:latin typeface="Proxima Nova"/>
                <a:cs typeface="Proxima Nova"/>
              </a:rPr>
              <a:t>	</a:t>
            </a:r>
            <a:r>
              <a:rPr sz="2612" b="1" spc="-58" dirty="0">
                <a:latin typeface="Proxima Nova"/>
                <a:cs typeface="Proxima Nova"/>
              </a:rPr>
              <a:t>2030</a:t>
            </a:r>
            <a:r>
              <a:rPr sz="2612" b="1" dirty="0">
                <a:latin typeface="Proxima Nova"/>
                <a:cs typeface="Proxima Nova"/>
              </a:rPr>
              <a:t>	</a:t>
            </a:r>
            <a:r>
              <a:rPr sz="2612" b="1" spc="-58" dirty="0">
                <a:latin typeface="Proxima Nova"/>
                <a:cs typeface="Proxima Nova"/>
              </a:rPr>
              <a:t>2031</a:t>
            </a:r>
            <a:endParaRPr sz="2612">
              <a:latin typeface="Proxima Nova"/>
              <a:cs typeface="Proxima Nov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581569" y="11985156"/>
            <a:ext cx="845762" cy="43918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612" b="1" spc="-58" dirty="0">
                <a:latin typeface="Proxima Nova"/>
                <a:cs typeface="Proxima Nova"/>
              </a:rPr>
              <a:t>2032</a:t>
            </a:r>
            <a:endParaRPr sz="2612">
              <a:latin typeface="Proxima Nova"/>
              <a:cs typeface="Proxima Nova"/>
            </a:endParaRPr>
          </a:p>
        </p:txBody>
      </p:sp>
      <p:grpSp>
        <p:nvGrpSpPr>
          <p:cNvPr id="57" name="object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412205" y="6969360"/>
            <a:ext cx="12721446" cy="5008240"/>
            <a:chOff x="10480595" y="2284222"/>
            <a:chExt cx="4384040" cy="1725930"/>
          </a:xfrm>
        </p:grpSpPr>
        <p:sp>
          <p:nvSpPr>
            <p:cNvPr id="58" name="object 58"/>
            <p:cNvSpPr/>
            <p:nvPr/>
          </p:nvSpPr>
          <p:spPr>
            <a:xfrm>
              <a:off x="12962140" y="2464942"/>
              <a:ext cx="1797685" cy="1539240"/>
            </a:xfrm>
            <a:custGeom>
              <a:avLst/>
              <a:gdLst/>
              <a:ahLst/>
              <a:cxnLst/>
              <a:rect l="l" t="t" r="r" b="b"/>
              <a:pathLst>
                <a:path w="1797684" h="1539239">
                  <a:moveTo>
                    <a:pt x="119710" y="166954"/>
                  </a:moveTo>
                  <a:lnTo>
                    <a:pt x="0" y="166954"/>
                  </a:lnTo>
                  <a:lnTo>
                    <a:pt x="0" y="1539189"/>
                  </a:lnTo>
                  <a:lnTo>
                    <a:pt x="119710" y="1539189"/>
                  </a:lnTo>
                  <a:lnTo>
                    <a:pt x="119710" y="166954"/>
                  </a:lnTo>
                  <a:close/>
                </a:path>
                <a:path w="1797684" h="1539239">
                  <a:moveTo>
                    <a:pt x="1797342" y="0"/>
                  </a:moveTo>
                  <a:lnTo>
                    <a:pt x="1677619" y="0"/>
                  </a:lnTo>
                  <a:lnTo>
                    <a:pt x="1677619" y="1539201"/>
                  </a:lnTo>
                  <a:lnTo>
                    <a:pt x="1797342" y="1539201"/>
                  </a:lnTo>
                  <a:lnTo>
                    <a:pt x="1797342" y="0"/>
                  </a:lnTo>
                  <a:close/>
                </a:path>
              </a:pathLst>
            </a:custGeom>
            <a:solidFill>
              <a:srgbClr val="6F7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752437" y="3166122"/>
              <a:ext cx="120014" cy="838200"/>
            </a:xfrm>
            <a:custGeom>
              <a:avLst/>
              <a:gdLst/>
              <a:ahLst/>
              <a:cxnLst/>
              <a:rect l="l" t="t" r="r" b="b"/>
              <a:pathLst>
                <a:path w="120015" h="838200">
                  <a:moveTo>
                    <a:pt x="119710" y="0"/>
                  </a:moveTo>
                  <a:lnTo>
                    <a:pt x="0" y="0"/>
                  </a:lnTo>
                  <a:lnTo>
                    <a:pt x="0" y="837996"/>
                  </a:lnTo>
                  <a:lnTo>
                    <a:pt x="119710" y="837996"/>
                  </a:lnTo>
                  <a:lnTo>
                    <a:pt x="119710" y="0"/>
                  </a:lnTo>
                  <a:close/>
                </a:path>
              </a:pathLst>
            </a:custGeom>
            <a:solidFill>
              <a:srgbClr val="7F9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333046" y="3166122"/>
              <a:ext cx="1797685" cy="838200"/>
            </a:xfrm>
            <a:custGeom>
              <a:avLst/>
              <a:gdLst/>
              <a:ahLst/>
              <a:cxnLst/>
              <a:rect l="l" t="t" r="r" b="b"/>
              <a:pathLst>
                <a:path w="1797684" h="838200">
                  <a:moveTo>
                    <a:pt x="119710" y="256527"/>
                  </a:moveTo>
                  <a:lnTo>
                    <a:pt x="0" y="256527"/>
                  </a:lnTo>
                  <a:lnTo>
                    <a:pt x="0" y="837996"/>
                  </a:lnTo>
                  <a:lnTo>
                    <a:pt x="119710" y="837996"/>
                  </a:lnTo>
                  <a:lnTo>
                    <a:pt x="119710" y="256527"/>
                  </a:lnTo>
                  <a:close/>
                </a:path>
                <a:path w="1797684" h="838200">
                  <a:moveTo>
                    <a:pt x="1797316" y="0"/>
                  </a:moveTo>
                  <a:lnTo>
                    <a:pt x="1677593" y="0"/>
                  </a:lnTo>
                  <a:lnTo>
                    <a:pt x="1677593" y="837996"/>
                  </a:lnTo>
                  <a:lnTo>
                    <a:pt x="1797316" y="837996"/>
                  </a:lnTo>
                  <a:lnTo>
                    <a:pt x="1797316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800924" y="3422650"/>
              <a:ext cx="120014" cy="581660"/>
            </a:xfrm>
            <a:custGeom>
              <a:avLst/>
              <a:gdLst/>
              <a:ahLst/>
              <a:cxnLst/>
              <a:rect l="l" t="t" r="r" b="b"/>
              <a:pathLst>
                <a:path w="120015" h="581660">
                  <a:moveTo>
                    <a:pt x="119722" y="0"/>
                  </a:moveTo>
                  <a:lnTo>
                    <a:pt x="0" y="0"/>
                  </a:lnTo>
                  <a:lnTo>
                    <a:pt x="0" y="581469"/>
                  </a:lnTo>
                  <a:lnTo>
                    <a:pt x="119722" y="581469"/>
                  </a:lnTo>
                  <a:lnTo>
                    <a:pt x="119722" y="0"/>
                  </a:lnTo>
                  <a:close/>
                </a:path>
              </a:pathLst>
            </a:custGeom>
            <a:solidFill>
              <a:srgbClr val="7F9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123343" y="2824086"/>
              <a:ext cx="120014" cy="1180465"/>
            </a:xfrm>
            <a:custGeom>
              <a:avLst/>
              <a:gdLst/>
              <a:ahLst/>
              <a:cxnLst/>
              <a:rect l="l" t="t" r="r" b="b"/>
              <a:pathLst>
                <a:path w="120015" h="1180464">
                  <a:moveTo>
                    <a:pt x="119710" y="0"/>
                  </a:moveTo>
                  <a:lnTo>
                    <a:pt x="0" y="0"/>
                  </a:lnTo>
                  <a:lnTo>
                    <a:pt x="0" y="1180033"/>
                  </a:lnTo>
                  <a:lnTo>
                    <a:pt x="119710" y="1180033"/>
                  </a:lnTo>
                  <a:lnTo>
                    <a:pt x="119710" y="0"/>
                  </a:lnTo>
                  <a:close/>
                </a:path>
              </a:pathLst>
            </a:custGeom>
            <a:solidFill>
              <a:srgbClr val="6F7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430044" y="2601760"/>
              <a:ext cx="120014" cy="1402715"/>
            </a:xfrm>
            <a:custGeom>
              <a:avLst/>
              <a:gdLst/>
              <a:ahLst/>
              <a:cxnLst/>
              <a:rect l="l" t="t" r="r" b="b"/>
              <a:pathLst>
                <a:path w="120015" h="1402714">
                  <a:moveTo>
                    <a:pt x="119722" y="0"/>
                  </a:moveTo>
                  <a:lnTo>
                    <a:pt x="0" y="0"/>
                  </a:lnTo>
                  <a:lnTo>
                    <a:pt x="0" y="1402359"/>
                  </a:lnTo>
                  <a:lnTo>
                    <a:pt x="119722" y="1402359"/>
                  </a:lnTo>
                  <a:lnTo>
                    <a:pt x="119722" y="0"/>
                  </a:lnTo>
                  <a:close/>
                </a:path>
              </a:pathLst>
            </a:custGeom>
            <a:solidFill>
              <a:srgbClr val="7F9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591234" y="2824086"/>
              <a:ext cx="120014" cy="1180465"/>
            </a:xfrm>
            <a:custGeom>
              <a:avLst/>
              <a:gdLst/>
              <a:ahLst/>
              <a:cxnLst/>
              <a:rect l="l" t="t" r="r" b="b"/>
              <a:pathLst>
                <a:path w="120015" h="1180464">
                  <a:moveTo>
                    <a:pt x="119710" y="0"/>
                  </a:moveTo>
                  <a:lnTo>
                    <a:pt x="0" y="0"/>
                  </a:lnTo>
                  <a:lnTo>
                    <a:pt x="0" y="1180033"/>
                  </a:lnTo>
                  <a:lnTo>
                    <a:pt x="119710" y="1180033"/>
                  </a:lnTo>
                  <a:lnTo>
                    <a:pt x="119710" y="0"/>
                  </a:lnTo>
                  <a:close/>
                </a:path>
              </a:pathLst>
            </a:custGeom>
            <a:solidFill>
              <a:srgbClr val="6F7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913653" y="3217430"/>
              <a:ext cx="120014" cy="786765"/>
            </a:xfrm>
            <a:custGeom>
              <a:avLst/>
              <a:gdLst/>
              <a:ahLst/>
              <a:cxnLst/>
              <a:rect l="l" t="t" r="r" b="b"/>
              <a:pathLst>
                <a:path w="120015" h="786764">
                  <a:moveTo>
                    <a:pt x="119710" y="0"/>
                  </a:moveTo>
                  <a:lnTo>
                    <a:pt x="0" y="0"/>
                  </a:lnTo>
                  <a:lnTo>
                    <a:pt x="0" y="786688"/>
                  </a:lnTo>
                  <a:lnTo>
                    <a:pt x="119710" y="786688"/>
                  </a:lnTo>
                  <a:lnTo>
                    <a:pt x="119710" y="0"/>
                  </a:lnTo>
                  <a:close/>
                </a:path>
              </a:pathLst>
            </a:custGeom>
            <a:solidFill>
              <a:srgbClr val="7F9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494262" y="3080613"/>
              <a:ext cx="1797685" cy="923925"/>
            </a:xfrm>
            <a:custGeom>
              <a:avLst/>
              <a:gdLst/>
              <a:ahLst/>
              <a:cxnLst/>
              <a:rect l="l" t="t" r="r" b="b"/>
              <a:pathLst>
                <a:path w="1797684" h="923925">
                  <a:moveTo>
                    <a:pt x="119710" y="0"/>
                  </a:moveTo>
                  <a:lnTo>
                    <a:pt x="0" y="0"/>
                  </a:lnTo>
                  <a:lnTo>
                    <a:pt x="0" y="923505"/>
                  </a:lnTo>
                  <a:lnTo>
                    <a:pt x="119710" y="923505"/>
                  </a:lnTo>
                  <a:lnTo>
                    <a:pt x="119710" y="0"/>
                  </a:lnTo>
                  <a:close/>
                </a:path>
                <a:path w="1797684" h="923925">
                  <a:moveTo>
                    <a:pt x="1797278" y="0"/>
                  </a:moveTo>
                  <a:lnTo>
                    <a:pt x="1677568" y="0"/>
                  </a:lnTo>
                  <a:lnTo>
                    <a:pt x="1677568" y="923505"/>
                  </a:lnTo>
                  <a:lnTo>
                    <a:pt x="1797278" y="923505"/>
                  </a:lnTo>
                  <a:lnTo>
                    <a:pt x="1797278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284559" y="3473958"/>
              <a:ext cx="120014" cy="530225"/>
            </a:xfrm>
            <a:custGeom>
              <a:avLst/>
              <a:gdLst/>
              <a:ahLst/>
              <a:cxnLst/>
              <a:rect l="l" t="t" r="r" b="b"/>
              <a:pathLst>
                <a:path w="120015" h="530225">
                  <a:moveTo>
                    <a:pt x="119710" y="0"/>
                  </a:moveTo>
                  <a:lnTo>
                    <a:pt x="0" y="0"/>
                  </a:lnTo>
                  <a:lnTo>
                    <a:pt x="0" y="530161"/>
                  </a:lnTo>
                  <a:lnTo>
                    <a:pt x="119710" y="530161"/>
                  </a:lnTo>
                  <a:lnTo>
                    <a:pt x="119710" y="0"/>
                  </a:lnTo>
                  <a:close/>
                </a:path>
              </a:pathLst>
            </a:custGeom>
            <a:solidFill>
              <a:srgbClr val="6F7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074869" y="3798900"/>
              <a:ext cx="120014" cy="205740"/>
            </a:xfrm>
            <a:custGeom>
              <a:avLst/>
              <a:gdLst/>
              <a:ahLst/>
              <a:cxnLst/>
              <a:rect l="l" t="t" r="r" b="b"/>
              <a:pathLst>
                <a:path w="120015" h="205739">
                  <a:moveTo>
                    <a:pt x="119710" y="0"/>
                  </a:moveTo>
                  <a:lnTo>
                    <a:pt x="0" y="0"/>
                  </a:lnTo>
                  <a:lnTo>
                    <a:pt x="0" y="205219"/>
                  </a:lnTo>
                  <a:lnTo>
                    <a:pt x="119710" y="205219"/>
                  </a:lnTo>
                  <a:lnTo>
                    <a:pt x="119710" y="0"/>
                  </a:lnTo>
                  <a:close/>
                </a:path>
              </a:pathLst>
            </a:custGeom>
            <a:solidFill>
              <a:srgbClr val="7F9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655477" y="3593681"/>
              <a:ext cx="120014" cy="410845"/>
            </a:xfrm>
            <a:custGeom>
              <a:avLst/>
              <a:gdLst/>
              <a:ahLst/>
              <a:cxnLst/>
              <a:rect l="l" t="t" r="r" b="b"/>
              <a:pathLst>
                <a:path w="120015" h="410845">
                  <a:moveTo>
                    <a:pt x="119710" y="0"/>
                  </a:moveTo>
                  <a:lnTo>
                    <a:pt x="0" y="0"/>
                  </a:lnTo>
                  <a:lnTo>
                    <a:pt x="0" y="410451"/>
                  </a:lnTo>
                  <a:lnTo>
                    <a:pt x="119710" y="410451"/>
                  </a:lnTo>
                  <a:lnTo>
                    <a:pt x="119710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865167" y="3318014"/>
              <a:ext cx="3475354" cy="690245"/>
            </a:xfrm>
            <a:custGeom>
              <a:avLst/>
              <a:gdLst/>
              <a:ahLst/>
              <a:cxnLst/>
              <a:rect l="l" t="t" r="r" b="b"/>
              <a:pathLst>
                <a:path w="3475355" h="690245">
                  <a:moveTo>
                    <a:pt x="119710" y="155943"/>
                  </a:moveTo>
                  <a:lnTo>
                    <a:pt x="0" y="155943"/>
                  </a:lnTo>
                  <a:lnTo>
                    <a:pt x="0" y="686104"/>
                  </a:lnTo>
                  <a:lnTo>
                    <a:pt x="119710" y="686104"/>
                  </a:lnTo>
                  <a:lnTo>
                    <a:pt x="119710" y="155943"/>
                  </a:lnTo>
                  <a:close/>
                </a:path>
                <a:path w="3475355" h="690245">
                  <a:moveTo>
                    <a:pt x="958494" y="159854"/>
                  </a:moveTo>
                  <a:lnTo>
                    <a:pt x="838784" y="159854"/>
                  </a:lnTo>
                  <a:lnTo>
                    <a:pt x="838784" y="690016"/>
                  </a:lnTo>
                  <a:lnTo>
                    <a:pt x="958494" y="690016"/>
                  </a:lnTo>
                  <a:lnTo>
                    <a:pt x="958494" y="159854"/>
                  </a:lnTo>
                  <a:close/>
                </a:path>
                <a:path w="3475355" h="690245">
                  <a:moveTo>
                    <a:pt x="1797291" y="307657"/>
                  </a:moveTo>
                  <a:lnTo>
                    <a:pt x="1677581" y="307657"/>
                  </a:lnTo>
                  <a:lnTo>
                    <a:pt x="1677581" y="686104"/>
                  </a:lnTo>
                  <a:lnTo>
                    <a:pt x="1797291" y="686104"/>
                  </a:lnTo>
                  <a:lnTo>
                    <a:pt x="1797291" y="307657"/>
                  </a:lnTo>
                  <a:close/>
                </a:path>
                <a:path w="3475355" h="690245">
                  <a:moveTo>
                    <a:pt x="2636075" y="0"/>
                  </a:moveTo>
                  <a:lnTo>
                    <a:pt x="2516365" y="0"/>
                  </a:lnTo>
                  <a:lnTo>
                    <a:pt x="2516365" y="686117"/>
                  </a:lnTo>
                  <a:lnTo>
                    <a:pt x="2636075" y="686117"/>
                  </a:lnTo>
                  <a:lnTo>
                    <a:pt x="2636075" y="0"/>
                  </a:lnTo>
                  <a:close/>
                </a:path>
                <a:path w="3475355" h="690245">
                  <a:moveTo>
                    <a:pt x="3474897" y="452437"/>
                  </a:moveTo>
                  <a:lnTo>
                    <a:pt x="3355187" y="452437"/>
                  </a:lnTo>
                  <a:lnTo>
                    <a:pt x="3355187" y="686104"/>
                  </a:lnTo>
                  <a:lnTo>
                    <a:pt x="3474897" y="686104"/>
                  </a:lnTo>
                  <a:lnTo>
                    <a:pt x="3474897" y="452437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715363" y="2464931"/>
              <a:ext cx="3990340" cy="1129030"/>
            </a:xfrm>
            <a:custGeom>
              <a:avLst/>
              <a:gdLst/>
              <a:ahLst/>
              <a:cxnLst/>
              <a:rect l="l" t="t" r="r" b="b"/>
              <a:pathLst>
                <a:path w="3990340" h="1129029">
                  <a:moveTo>
                    <a:pt x="0" y="1012812"/>
                  </a:moveTo>
                  <a:lnTo>
                    <a:pt x="209689" y="907999"/>
                  </a:lnTo>
                  <a:lnTo>
                    <a:pt x="419392" y="1120063"/>
                  </a:lnTo>
                  <a:lnTo>
                    <a:pt x="629081" y="917346"/>
                  </a:lnTo>
                  <a:lnTo>
                    <a:pt x="838771" y="589927"/>
                  </a:lnTo>
                  <a:lnTo>
                    <a:pt x="1048461" y="896696"/>
                  </a:lnTo>
                  <a:lnTo>
                    <a:pt x="1258163" y="705853"/>
                  </a:lnTo>
                  <a:lnTo>
                    <a:pt x="1467853" y="300075"/>
                  </a:lnTo>
                  <a:lnTo>
                    <a:pt x="1677543" y="858558"/>
                  </a:lnTo>
                  <a:lnTo>
                    <a:pt x="1887232" y="1015492"/>
                  </a:lnTo>
                  <a:lnTo>
                    <a:pt x="2096935" y="651865"/>
                  </a:lnTo>
                  <a:lnTo>
                    <a:pt x="2306624" y="154114"/>
                  </a:lnTo>
                  <a:lnTo>
                    <a:pt x="2516314" y="533654"/>
                  </a:lnTo>
                  <a:lnTo>
                    <a:pt x="2726016" y="795997"/>
                  </a:lnTo>
                  <a:lnTo>
                    <a:pt x="2935706" y="342252"/>
                  </a:lnTo>
                  <a:lnTo>
                    <a:pt x="3145409" y="876058"/>
                  </a:lnTo>
                  <a:lnTo>
                    <a:pt x="3355111" y="601218"/>
                  </a:lnTo>
                  <a:lnTo>
                    <a:pt x="3564813" y="1128610"/>
                  </a:lnTo>
                  <a:lnTo>
                    <a:pt x="3774516" y="120180"/>
                  </a:lnTo>
                  <a:lnTo>
                    <a:pt x="3989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701642" y="2449537"/>
              <a:ext cx="4018915" cy="1156970"/>
            </a:xfrm>
            <a:custGeom>
              <a:avLst/>
              <a:gdLst/>
              <a:ahLst/>
              <a:cxnLst/>
              <a:rect l="l" t="t" r="r" b="b"/>
              <a:pathLst>
                <a:path w="4018915" h="1156970">
                  <a:moveTo>
                    <a:pt x="27355" y="1023251"/>
                  </a:moveTo>
                  <a:lnTo>
                    <a:pt x="21234" y="1016952"/>
                  </a:lnTo>
                  <a:lnTo>
                    <a:pt x="6121" y="1016952"/>
                  </a:lnTo>
                  <a:lnTo>
                    <a:pt x="0" y="1023251"/>
                  </a:lnTo>
                  <a:lnTo>
                    <a:pt x="0" y="1038783"/>
                  </a:lnTo>
                  <a:lnTo>
                    <a:pt x="6121" y="1045083"/>
                  </a:lnTo>
                  <a:lnTo>
                    <a:pt x="13677" y="1045083"/>
                  </a:lnTo>
                  <a:lnTo>
                    <a:pt x="21234" y="1045083"/>
                  </a:lnTo>
                  <a:lnTo>
                    <a:pt x="27355" y="1038783"/>
                  </a:lnTo>
                  <a:lnTo>
                    <a:pt x="27355" y="1023251"/>
                  </a:lnTo>
                  <a:close/>
                </a:path>
                <a:path w="4018915" h="1156970">
                  <a:moveTo>
                    <a:pt x="237820" y="915314"/>
                  </a:moveTo>
                  <a:lnTo>
                    <a:pt x="231355" y="908659"/>
                  </a:lnTo>
                  <a:lnTo>
                    <a:pt x="215404" y="908659"/>
                  </a:lnTo>
                  <a:lnTo>
                    <a:pt x="208940" y="915314"/>
                  </a:lnTo>
                  <a:lnTo>
                    <a:pt x="208940" y="931710"/>
                  </a:lnTo>
                  <a:lnTo>
                    <a:pt x="215404" y="938364"/>
                  </a:lnTo>
                  <a:lnTo>
                    <a:pt x="223380" y="938364"/>
                  </a:lnTo>
                  <a:lnTo>
                    <a:pt x="231355" y="938364"/>
                  </a:lnTo>
                  <a:lnTo>
                    <a:pt x="237820" y="931710"/>
                  </a:lnTo>
                  <a:lnTo>
                    <a:pt x="237820" y="915314"/>
                  </a:lnTo>
                  <a:close/>
                </a:path>
                <a:path w="4018915" h="1156970">
                  <a:moveTo>
                    <a:pt x="447205" y="1127937"/>
                  </a:moveTo>
                  <a:lnTo>
                    <a:pt x="440867" y="1121714"/>
                  </a:lnTo>
                  <a:lnTo>
                    <a:pt x="425259" y="1121714"/>
                  </a:lnTo>
                  <a:lnTo>
                    <a:pt x="418934" y="1127937"/>
                  </a:lnTo>
                  <a:lnTo>
                    <a:pt x="418934" y="1143254"/>
                  </a:lnTo>
                  <a:lnTo>
                    <a:pt x="425259" y="1149464"/>
                  </a:lnTo>
                  <a:lnTo>
                    <a:pt x="433070" y="1149464"/>
                  </a:lnTo>
                  <a:lnTo>
                    <a:pt x="440867" y="1149464"/>
                  </a:lnTo>
                  <a:lnTo>
                    <a:pt x="447205" y="1143254"/>
                  </a:lnTo>
                  <a:lnTo>
                    <a:pt x="447205" y="1127937"/>
                  </a:lnTo>
                  <a:close/>
                </a:path>
                <a:path w="4018915" h="1156970">
                  <a:moveTo>
                    <a:pt x="657212" y="915314"/>
                  </a:moveTo>
                  <a:lnTo>
                    <a:pt x="650748" y="908659"/>
                  </a:lnTo>
                  <a:lnTo>
                    <a:pt x="634796" y="908659"/>
                  </a:lnTo>
                  <a:lnTo>
                    <a:pt x="628332" y="915314"/>
                  </a:lnTo>
                  <a:lnTo>
                    <a:pt x="628332" y="931710"/>
                  </a:lnTo>
                  <a:lnTo>
                    <a:pt x="634796" y="938364"/>
                  </a:lnTo>
                  <a:lnTo>
                    <a:pt x="642772" y="938364"/>
                  </a:lnTo>
                  <a:lnTo>
                    <a:pt x="650748" y="938364"/>
                  </a:lnTo>
                  <a:lnTo>
                    <a:pt x="657212" y="931710"/>
                  </a:lnTo>
                  <a:lnTo>
                    <a:pt x="657212" y="915314"/>
                  </a:lnTo>
                  <a:close/>
                </a:path>
                <a:path w="4018915" h="1156970">
                  <a:moveTo>
                    <a:pt x="867206" y="597027"/>
                  </a:moveTo>
                  <a:lnTo>
                    <a:pt x="860602" y="590232"/>
                  </a:lnTo>
                  <a:lnTo>
                    <a:pt x="844321" y="590232"/>
                  </a:lnTo>
                  <a:lnTo>
                    <a:pt x="837717" y="597027"/>
                  </a:lnTo>
                  <a:lnTo>
                    <a:pt x="837717" y="613778"/>
                  </a:lnTo>
                  <a:lnTo>
                    <a:pt x="844321" y="620560"/>
                  </a:lnTo>
                  <a:lnTo>
                    <a:pt x="852462" y="620560"/>
                  </a:lnTo>
                  <a:lnTo>
                    <a:pt x="860602" y="620560"/>
                  </a:lnTo>
                  <a:lnTo>
                    <a:pt x="867206" y="613778"/>
                  </a:lnTo>
                  <a:lnTo>
                    <a:pt x="867206" y="597027"/>
                  </a:lnTo>
                  <a:close/>
                </a:path>
                <a:path w="4018915" h="1156970">
                  <a:moveTo>
                    <a:pt x="1077214" y="903668"/>
                  </a:moveTo>
                  <a:lnTo>
                    <a:pt x="1070470" y="896734"/>
                  </a:lnTo>
                  <a:lnTo>
                    <a:pt x="1053858" y="896734"/>
                  </a:lnTo>
                  <a:lnTo>
                    <a:pt x="1047115" y="903668"/>
                  </a:lnTo>
                  <a:lnTo>
                    <a:pt x="1047115" y="920750"/>
                  </a:lnTo>
                  <a:lnTo>
                    <a:pt x="1053858" y="927684"/>
                  </a:lnTo>
                  <a:lnTo>
                    <a:pt x="1062164" y="927684"/>
                  </a:lnTo>
                  <a:lnTo>
                    <a:pt x="1070470" y="927684"/>
                  </a:lnTo>
                  <a:lnTo>
                    <a:pt x="1077214" y="920750"/>
                  </a:lnTo>
                  <a:lnTo>
                    <a:pt x="1077214" y="903668"/>
                  </a:lnTo>
                  <a:close/>
                </a:path>
                <a:path w="4018915" h="1156970">
                  <a:moveTo>
                    <a:pt x="1289367" y="711530"/>
                  </a:moveTo>
                  <a:lnTo>
                    <a:pt x="1281531" y="703580"/>
                  </a:lnTo>
                  <a:lnTo>
                    <a:pt x="1262202" y="703580"/>
                  </a:lnTo>
                  <a:lnTo>
                    <a:pt x="1254366" y="711530"/>
                  </a:lnTo>
                  <a:lnTo>
                    <a:pt x="1254366" y="731164"/>
                  </a:lnTo>
                  <a:lnTo>
                    <a:pt x="1262202" y="739127"/>
                  </a:lnTo>
                  <a:lnTo>
                    <a:pt x="1271866" y="739127"/>
                  </a:lnTo>
                  <a:lnTo>
                    <a:pt x="1281531" y="739127"/>
                  </a:lnTo>
                  <a:lnTo>
                    <a:pt x="1289367" y="731164"/>
                  </a:lnTo>
                  <a:lnTo>
                    <a:pt x="1289367" y="711530"/>
                  </a:lnTo>
                  <a:close/>
                </a:path>
                <a:path w="4018915" h="1156970">
                  <a:moveTo>
                    <a:pt x="1497914" y="306222"/>
                  </a:moveTo>
                  <a:lnTo>
                    <a:pt x="1490586" y="298691"/>
                  </a:lnTo>
                  <a:lnTo>
                    <a:pt x="1472526" y="298691"/>
                  </a:lnTo>
                  <a:lnTo>
                    <a:pt x="1465199" y="306222"/>
                  </a:lnTo>
                  <a:lnTo>
                    <a:pt x="1465199" y="324802"/>
                  </a:lnTo>
                  <a:lnTo>
                    <a:pt x="1472526" y="332333"/>
                  </a:lnTo>
                  <a:lnTo>
                    <a:pt x="1481556" y="332333"/>
                  </a:lnTo>
                  <a:lnTo>
                    <a:pt x="1490586" y="332333"/>
                  </a:lnTo>
                  <a:lnTo>
                    <a:pt x="1497914" y="324802"/>
                  </a:lnTo>
                  <a:lnTo>
                    <a:pt x="1497914" y="306222"/>
                  </a:lnTo>
                  <a:close/>
                </a:path>
                <a:path w="4018915" h="1156970">
                  <a:moveTo>
                    <a:pt x="1707616" y="864997"/>
                  </a:moveTo>
                  <a:lnTo>
                    <a:pt x="1700288" y="857643"/>
                  </a:lnTo>
                  <a:lnTo>
                    <a:pt x="1682229" y="857643"/>
                  </a:lnTo>
                  <a:lnTo>
                    <a:pt x="1674901" y="864997"/>
                  </a:lnTo>
                  <a:lnTo>
                    <a:pt x="1674901" y="883119"/>
                  </a:lnTo>
                  <a:lnTo>
                    <a:pt x="1682229" y="890473"/>
                  </a:lnTo>
                  <a:lnTo>
                    <a:pt x="1691259" y="890473"/>
                  </a:lnTo>
                  <a:lnTo>
                    <a:pt x="1700288" y="890473"/>
                  </a:lnTo>
                  <a:lnTo>
                    <a:pt x="1707616" y="883119"/>
                  </a:lnTo>
                  <a:lnTo>
                    <a:pt x="1707616" y="864997"/>
                  </a:lnTo>
                  <a:close/>
                </a:path>
                <a:path w="4018915" h="1156970">
                  <a:moveTo>
                    <a:pt x="1917306" y="1015492"/>
                  </a:moveTo>
                  <a:lnTo>
                    <a:pt x="1909978" y="1008253"/>
                  </a:lnTo>
                  <a:lnTo>
                    <a:pt x="1891919" y="1008253"/>
                  </a:lnTo>
                  <a:lnTo>
                    <a:pt x="1884591" y="1015492"/>
                  </a:lnTo>
                  <a:lnTo>
                    <a:pt x="1884591" y="1033360"/>
                  </a:lnTo>
                  <a:lnTo>
                    <a:pt x="1891919" y="1040599"/>
                  </a:lnTo>
                  <a:lnTo>
                    <a:pt x="1900948" y="1040599"/>
                  </a:lnTo>
                  <a:lnTo>
                    <a:pt x="1909978" y="1040599"/>
                  </a:lnTo>
                  <a:lnTo>
                    <a:pt x="1917306" y="1033360"/>
                  </a:lnTo>
                  <a:lnTo>
                    <a:pt x="1917306" y="1015492"/>
                  </a:lnTo>
                  <a:close/>
                </a:path>
                <a:path w="4018915" h="1156970">
                  <a:moveTo>
                    <a:pt x="2126081" y="658583"/>
                  </a:moveTo>
                  <a:lnTo>
                    <a:pt x="2119172" y="651471"/>
                  </a:lnTo>
                  <a:lnTo>
                    <a:pt x="2102129" y="651471"/>
                  </a:lnTo>
                  <a:lnTo>
                    <a:pt x="2095220" y="658583"/>
                  </a:lnTo>
                  <a:lnTo>
                    <a:pt x="2095220" y="676109"/>
                  </a:lnTo>
                  <a:lnTo>
                    <a:pt x="2102129" y="683221"/>
                  </a:lnTo>
                  <a:lnTo>
                    <a:pt x="2110651" y="683221"/>
                  </a:lnTo>
                  <a:lnTo>
                    <a:pt x="2119172" y="683221"/>
                  </a:lnTo>
                  <a:lnTo>
                    <a:pt x="2126081" y="676109"/>
                  </a:lnTo>
                  <a:lnTo>
                    <a:pt x="2126081" y="658583"/>
                  </a:lnTo>
                  <a:close/>
                </a:path>
                <a:path w="4018915" h="1156970">
                  <a:moveTo>
                    <a:pt x="2335822" y="160756"/>
                  </a:moveTo>
                  <a:lnTo>
                    <a:pt x="2328900" y="153619"/>
                  </a:lnTo>
                  <a:lnTo>
                    <a:pt x="2311806" y="153619"/>
                  </a:lnTo>
                  <a:lnTo>
                    <a:pt x="2304872" y="160756"/>
                  </a:lnTo>
                  <a:lnTo>
                    <a:pt x="2304872" y="178333"/>
                  </a:lnTo>
                  <a:lnTo>
                    <a:pt x="2311806" y="185458"/>
                  </a:lnTo>
                  <a:lnTo>
                    <a:pt x="2320353" y="185458"/>
                  </a:lnTo>
                  <a:lnTo>
                    <a:pt x="2328900" y="185458"/>
                  </a:lnTo>
                  <a:lnTo>
                    <a:pt x="2335822" y="178333"/>
                  </a:lnTo>
                  <a:lnTo>
                    <a:pt x="2335822" y="160756"/>
                  </a:lnTo>
                  <a:close/>
                </a:path>
                <a:path w="4018915" h="1156970">
                  <a:moveTo>
                    <a:pt x="2546731" y="540131"/>
                  </a:moveTo>
                  <a:lnTo>
                    <a:pt x="2539644" y="532853"/>
                  </a:lnTo>
                  <a:lnTo>
                    <a:pt x="2522169" y="532853"/>
                  </a:lnTo>
                  <a:lnTo>
                    <a:pt x="2515082" y="540131"/>
                  </a:lnTo>
                  <a:lnTo>
                    <a:pt x="2515082" y="558114"/>
                  </a:lnTo>
                  <a:lnTo>
                    <a:pt x="2522169" y="565404"/>
                  </a:lnTo>
                  <a:lnTo>
                    <a:pt x="2530906" y="565404"/>
                  </a:lnTo>
                  <a:lnTo>
                    <a:pt x="2539644" y="565404"/>
                  </a:lnTo>
                  <a:lnTo>
                    <a:pt x="2546731" y="558114"/>
                  </a:lnTo>
                  <a:lnTo>
                    <a:pt x="2546731" y="540131"/>
                  </a:lnTo>
                  <a:close/>
                </a:path>
                <a:path w="4018915" h="1156970">
                  <a:moveTo>
                    <a:pt x="2750324" y="801484"/>
                  </a:moveTo>
                  <a:lnTo>
                    <a:pt x="2742425" y="793356"/>
                  </a:lnTo>
                  <a:lnTo>
                    <a:pt x="2722943" y="793356"/>
                  </a:lnTo>
                  <a:lnTo>
                    <a:pt x="2715056" y="801484"/>
                  </a:lnTo>
                  <a:lnTo>
                    <a:pt x="2715056" y="821524"/>
                  </a:lnTo>
                  <a:lnTo>
                    <a:pt x="2722943" y="829640"/>
                  </a:lnTo>
                  <a:lnTo>
                    <a:pt x="2732684" y="829640"/>
                  </a:lnTo>
                  <a:lnTo>
                    <a:pt x="2742425" y="829640"/>
                  </a:lnTo>
                  <a:lnTo>
                    <a:pt x="2750324" y="821524"/>
                  </a:lnTo>
                  <a:lnTo>
                    <a:pt x="2750324" y="801484"/>
                  </a:lnTo>
                  <a:close/>
                </a:path>
                <a:path w="4018915" h="1156970">
                  <a:moveTo>
                    <a:pt x="2965831" y="348399"/>
                  </a:moveTo>
                  <a:lnTo>
                    <a:pt x="2958490" y="340842"/>
                  </a:lnTo>
                  <a:lnTo>
                    <a:pt x="2940380" y="340842"/>
                  </a:lnTo>
                  <a:lnTo>
                    <a:pt x="2933039" y="348399"/>
                  </a:lnTo>
                  <a:lnTo>
                    <a:pt x="2933039" y="367017"/>
                  </a:lnTo>
                  <a:lnTo>
                    <a:pt x="2940380" y="374561"/>
                  </a:lnTo>
                  <a:lnTo>
                    <a:pt x="2949435" y="374561"/>
                  </a:lnTo>
                  <a:lnTo>
                    <a:pt x="2958490" y="374561"/>
                  </a:lnTo>
                  <a:lnTo>
                    <a:pt x="2965831" y="367017"/>
                  </a:lnTo>
                  <a:lnTo>
                    <a:pt x="2965831" y="348399"/>
                  </a:lnTo>
                  <a:close/>
                </a:path>
                <a:path w="4018915" h="1156970">
                  <a:moveTo>
                    <a:pt x="3175825" y="882078"/>
                  </a:moveTo>
                  <a:lnTo>
                    <a:pt x="3168358" y="874395"/>
                  </a:lnTo>
                  <a:lnTo>
                    <a:pt x="3149917" y="874395"/>
                  </a:lnTo>
                  <a:lnTo>
                    <a:pt x="3142450" y="882078"/>
                  </a:lnTo>
                  <a:lnTo>
                    <a:pt x="3142450" y="901039"/>
                  </a:lnTo>
                  <a:lnTo>
                    <a:pt x="3149917" y="908723"/>
                  </a:lnTo>
                  <a:lnTo>
                    <a:pt x="3159137" y="908723"/>
                  </a:lnTo>
                  <a:lnTo>
                    <a:pt x="3168358" y="908723"/>
                  </a:lnTo>
                  <a:lnTo>
                    <a:pt x="3175825" y="901039"/>
                  </a:lnTo>
                  <a:lnTo>
                    <a:pt x="3175825" y="882078"/>
                  </a:lnTo>
                  <a:close/>
                </a:path>
                <a:path w="4018915" h="1156970">
                  <a:moveTo>
                    <a:pt x="3386493" y="616699"/>
                  </a:moveTo>
                  <a:lnTo>
                    <a:pt x="3385108" y="609346"/>
                  </a:lnTo>
                  <a:lnTo>
                    <a:pt x="3381324" y="603338"/>
                  </a:lnTo>
                  <a:lnTo>
                    <a:pt x="3375723" y="599274"/>
                  </a:lnTo>
                  <a:lnTo>
                    <a:pt x="3368852" y="597789"/>
                  </a:lnTo>
                  <a:lnTo>
                    <a:pt x="3361982" y="599274"/>
                  </a:lnTo>
                  <a:lnTo>
                    <a:pt x="3356381" y="603338"/>
                  </a:lnTo>
                  <a:lnTo>
                    <a:pt x="3352596" y="609346"/>
                  </a:lnTo>
                  <a:lnTo>
                    <a:pt x="3351212" y="616699"/>
                  </a:lnTo>
                  <a:lnTo>
                    <a:pt x="3352596" y="624065"/>
                  </a:lnTo>
                  <a:lnTo>
                    <a:pt x="3356381" y="630072"/>
                  </a:lnTo>
                  <a:lnTo>
                    <a:pt x="3361982" y="634111"/>
                  </a:lnTo>
                  <a:lnTo>
                    <a:pt x="3368852" y="635596"/>
                  </a:lnTo>
                  <a:lnTo>
                    <a:pt x="3375723" y="634111"/>
                  </a:lnTo>
                  <a:lnTo>
                    <a:pt x="3381324" y="630072"/>
                  </a:lnTo>
                  <a:lnTo>
                    <a:pt x="3385108" y="624065"/>
                  </a:lnTo>
                  <a:lnTo>
                    <a:pt x="3386493" y="616699"/>
                  </a:lnTo>
                  <a:close/>
                </a:path>
                <a:path w="4018915" h="1156970">
                  <a:moveTo>
                    <a:pt x="3594430" y="1131582"/>
                  </a:moveTo>
                  <a:lnTo>
                    <a:pt x="3587318" y="1124280"/>
                  </a:lnTo>
                  <a:lnTo>
                    <a:pt x="3569792" y="1124280"/>
                  </a:lnTo>
                  <a:lnTo>
                    <a:pt x="3562680" y="1131582"/>
                  </a:lnTo>
                  <a:lnTo>
                    <a:pt x="3562680" y="1149616"/>
                  </a:lnTo>
                  <a:lnTo>
                    <a:pt x="3569792" y="1156931"/>
                  </a:lnTo>
                  <a:lnTo>
                    <a:pt x="3578555" y="1156931"/>
                  </a:lnTo>
                  <a:lnTo>
                    <a:pt x="3587318" y="1156931"/>
                  </a:lnTo>
                  <a:lnTo>
                    <a:pt x="3594430" y="1149616"/>
                  </a:lnTo>
                  <a:lnTo>
                    <a:pt x="3594430" y="1131582"/>
                  </a:lnTo>
                  <a:close/>
                </a:path>
                <a:path w="4018915" h="1156970">
                  <a:moveTo>
                    <a:pt x="3804437" y="126415"/>
                  </a:moveTo>
                  <a:lnTo>
                    <a:pt x="3797198" y="118973"/>
                  </a:lnTo>
                  <a:lnTo>
                    <a:pt x="3779342" y="118973"/>
                  </a:lnTo>
                  <a:lnTo>
                    <a:pt x="3772103" y="126415"/>
                  </a:lnTo>
                  <a:lnTo>
                    <a:pt x="3772103" y="144792"/>
                  </a:lnTo>
                  <a:lnTo>
                    <a:pt x="3779342" y="152234"/>
                  </a:lnTo>
                  <a:lnTo>
                    <a:pt x="3788270" y="152234"/>
                  </a:lnTo>
                  <a:lnTo>
                    <a:pt x="3797198" y="152234"/>
                  </a:lnTo>
                  <a:lnTo>
                    <a:pt x="3804437" y="144792"/>
                  </a:lnTo>
                  <a:lnTo>
                    <a:pt x="3804437" y="126415"/>
                  </a:lnTo>
                  <a:close/>
                </a:path>
                <a:path w="4018915" h="1156970">
                  <a:moveTo>
                    <a:pt x="4018902" y="7429"/>
                  </a:moveTo>
                  <a:lnTo>
                    <a:pt x="4011676" y="0"/>
                  </a:lnTo>
                  <a:lnTo>
                    <a:pt x="3993870" y="0"/>
                  </a:lnTo>
                  <a:lnTo>
                    <a:pt x="3986657" y="7429"/>
                  </a:lnTo>
                  <a:lnTo>
                    <a:pt x="3986657" y="25742"/>
                  </a:lnTo>
                  <a:lnTo>
                    <a:pt x="3993870" y="33172"/>
                  </a:lnTo>
                  <a:lnTo>
                    <a:pt x="4002773" y="33172"/>
                  </a:lnTo>
                  <a:lnTo>
                    <a:pt x="4011676" y="33172"/>
                  </a:lnTo>
                  <a:lnTo>
                    <a:pt x="4018902" y="25742"/>
                  </a:lnTo>
                  <a:lnTo>
                    <a:pt x="4018902" y="7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484104" y="2290506"/>
              <a:ext cx="4340225" cy="1905"/>
            </a:xfrm>
            <a:custGeom>
              <a:avLst/>
              <a:gdLst/>
              <a:ahLst/>
              <a:cxnLst/>
              <a:rect l="l" t="t" r="r" b="b"/>
              <a:pathLst>
                <a:path w="4340225" h="1905">
                  <a:moveTo>
                    <a:pt x="0" y="0"/>
                  </a:moveTo>
                  <a:lnTo>
                    <a:pt x="4340047" y="15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484104" y="2630919"/>
              <a:ext cx="4340225" cy="1905"/>
            </a:xfrm>
            <a:custGeom>
              <a:avLst/>
              <a:gdLst/>
              <a:ahLst/>
              <a:cxnLst/>
              <a:rect l="l" t="t" r="r" b="b"/>
              <a:pathLst>
                <a:path w="4340225" h="1905">
                  <a:moveTo>
                    <a:pt x="0" y="0"/>
                  </a:moveTo>
                  <a:lnTo>
                    <a:pt x="4340047" y="15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484104" y="2984031"/>
              <a:ext cx="4340225" cy="1905"/>
            </a:xfrm>
            <a:custGeom>
              <a:avLst/>
              <a:gdLst/>
              <a:ahLst/>
              <a:cxnLst/>
              <a:rect l="l" t="t" r="r" b="b"/>
              <a:pathLst>
                <a:path w="4340225" h="1905">
                  <a:moveTo>
                    <a:pt x="0" y="0"/>
                  </a:moveTo>
                  <a:lnTo>
                    <a:pt x="4340047" y="15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484104" y="3324444"/>
              <a:ext cx="4340225" cy="1905"/>
            </a:xfrm>
            <a:custGeom>
              <a:avLst/>
              <a:gdLst/>
              <a:ahLst/>
              <a:cxnLst/>
              <a:rect l="l" t="t" r="r" b="b"/>
              <a:pathLst>
                <a:path w="4340225" h="1904">
                  <a:moveTo>
                    <a:pt x="0" y="0"/>
                  </a:moveTo>
                  <a:lnTo>
                    <a:pt x="4340047" y="15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482253" y="3664857"/>
              <a:ext cx="4340225" cy="1905"/>
            </a:xfrm>
            <a:custGeom>
              <a:avLst/>
              <a:gdLst/>
              <a:ahLst/>
              <a:cxnLst/>
              <a:rect l="l" t="t" r="r" b="b"/>
              <a:pathLst>
                <a:path w="4340225" h="1904">
                  <a:moveTo>
                    <a:pt x="0" y="0"/>
                  </a:moveTo>
                  <a:lnTo>
                    <a:pt x="4340047" y="15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483770" y="2287397"/>
              <a:ext cx="3810" cy="1717675"/>
            </a:xfrm>
            <a:custGeom>
              <a:avLst/>
              <a:gdLst/>
              <a:ahLst/>
              <a:cxnLst/>
              <a:rect l="l" t="t" r="r" b="b"/>
              <a:pathLst>
                <a:path w="3809" h="1717675">
                  <a:moveTo>
                    <a:pt x="3327" y="0"/>
                  </a:moveTo>
                  <a:lnTo>
                    <a:pt x="0" y="171720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480599" y="4006709"/>
              <a:ext cx="4384040" cy="0"/>
            </a:xfrm>
            <a:custGeom>
              <a:avLst/>
              <a:gdLst/>
              <a:ahLst/>
              <a:cxnLst/>
              <a:rect l="l" t="t" r="r" b="b"/>
              <a:pathLst>
                <a:path w="4384040">
                  <a:moveTo>
                    <a:pt x="0" y="0"/>
                  </a:moveTo>
                  <a:lnTo>
                    <a:pt x="438369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9639634" y="16260248"/>
            <a:ext cx="9052790" cy="1458102"/>
          </a:xfrm>
          <a:prstGeom prst="rect">
            <a:avLst/>
          </a:prstGeom>
          <a:solidFill>
            <a:srgbClr val="1F3D7B"/>
          </a:solidFill>
        </p:spPr>
        <p:txBody>
          <a:bodyPr vert="horz" wrap="square" lIns="0" tIns="224800" rIns="0" bIns="0" rtlCol="0">
            <a:spAutoFit/>
          </a:bodyPr>
          <a:lstStyle/>
          <a:p>
            <a:pPr marL="403539" marR="420123" indent="-1843">
              <a:lnSpc>
                <a:spcPts val="2612"/>
              </a:lnSpc>
              <a:spcBef>
                <a:spcPts val="1770"/>
              </a:spcBef>
            </a:pPr>
            <a:r>
              <a:rPr sz="2612" b="1" dirty="0">
                <a:solidFill>
                  <a:srgbClr val="FFFFFF"/>
                </a:solidFill>
                <a:latin typeface="Proxima Nova"/>
                <a:cs typeface="Proxima Nova"/>
              </a:rPr>
              <a:t>Case</a:t>
            </a:r>
            <a:r>
              <a:rPr sz="2612" b="1" spc="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612" b="1" spc="-29" dirty="0">
                <a:solidFill>
                  <a:srgbClr val="FFFFFF"/>
                </a:solidFill>
                <a:latin typeface="Proxima Nova"/>
                <a:cs typeface="Proxima Nova"/>
              </a:rPr>
              <a:t>Description</a:t>
            </a:r>
            <a:r>
              <a:rPr sz="2612" b="1" spc="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Ignimentia</a:t>
            </a:r>
            <a:r>
              <a:rPr sz="2321" spc="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eat</a:t>
            </a:r>
            <a:r>
              <a:rPr sz="2321" spc="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peliquassit</a:t>
            </a:r>
            <a:r>
              <a:rPr sz="2321" spc="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repudicim</a:t>
            </a:r>
            <a:r>
              <a:rPr sz="2321" spc="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quibus 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molentoratus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volorios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modistium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secerum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ut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perumo</a:t>
            </a:r>
            <a:endParaRPr lang="en-US" sz="2321" spc="-29" dirty="0">
              <a:solidFill>
                <a:srgbClr val="FFFFFF"/>
              </a:solidFill>
              <a:latin typeface="Proxima Nova"/>
              <a:cs typeface="Proxima Nova"/>
            </a:endParaRPr>
          </a:p>
          <a:p>
            <a:pPr marL="403539" marR="420123" indent="-1843">
              <a:lnSpc>
                <a:spcPts val="2612"/>
              </a:lnSpc>
              <a:spcBef>
                <a:spcPts val="1770"/>
              </a:spcBef>
            </a:pPr>
            <a:endParaRPr lang="en-US" sz="2321" spc="-73" dirty="0">
              <a:solidFill>
                <a:srgbClr val="FFFFFF"/>
              </a:solidFill>
              <a:latin typeface="Proxima Nova"/>
              <a:cs typeface="Proxima Nov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231955" y="24730233"/>
            <a:ext cx="6010625" cy="186046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algn="just">
              <a:lnSpc>
                <a:spcPts val="3105"/>
              </a:lnSpc>
              <a:spcBef>
                <a:spcPts val="290"/>
              </a:spcBef>
            </a:pPr>
            <a:r>
              <a:rPr sz="2612" b="1" spc="-87" dirty="0">
                <a:latin typeface="Proxima Nova"/>
                <a:cs typeface="Proxima Nova"/>
              </a:rPr>
              <a:t>Literature</a:t>
            </a:r>
            <a:r>
              <a:rPr sz="2612" b="1" spc="116" dirty="0">
                <a:latin typeface="Proxima Nova"/>
                <a:cs typeface="Proxima Nova"/>
              </a:rPr>
              <a:t> </a:t>
            </a:r>
            <a:r>
              <a:rPr sz="2612" b="1" spc="-29" dirty="0">
                <a:latin typeface="Proxima Nova"/>
                <a:cs typeface="Proxima Nova"/>
              </a:rPr>
              <a:t>Review</a:t>
            </a:r>
            <a:endParaRPr sz="2612">
              <a:latin typeface="Proxima Nova"/>
              <a:cs typeface="Proxima Nova"/>
            </a:endParaRPr>
          </a:p>
          <a:p>
            <a:pPr marL="36853" marR="14741" algn="just">
              <a:lnSpc>
                <a:spcPts val="2786"/>
              </a:lnSpc>
              <a:spcBef>
                <a:spcPts val="58"/>
              </a:spcBef>
            </a:pPr>
            <a:r>
              <a:rPr sz="2321" spc="-131" dirty="0">
                <a:latin typeface="Proxima Nova Medium"/>
                <a:cs typeface="Proxima Nova Medium"/>
              </a:rPr>
              <a:t>Hil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eaquo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eum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quo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quat.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Mendae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por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alis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74" dirty="0">
                <a:latin typeface="Proxima Nova Medium"/>
                <a:cs typeface="Proxima Nova Medium"/>
              </a:rPr>
              <a:t>ad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mag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nimentem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247" dirty="0">
                <a:latin typeface="Proxima Nova Medium"/>
                <a:cs typeface="Proxima Nova Medium"/>
              </a:rPr>
              <a:t>in</a:t>
            </a:r>
            <a:r>
              <a:rPr sz="2321" spc="87" dirty="0">
                <a:latin typeface="Proxima Nova Medium"/>
                <a:cs typeface="Proxima Nova Medium"/>
              </a:rPr>
              <a:t> </a:t>
            </a:r>
            <a:r>
              <a:rPr sz="2321" spc="-160" dirty="0">
                <a:latin typeface="Proxima Nova Medium"/>
                <a:cs typeface="Proxima Nova Medium"/>
              </a:rPr>
              <a:t>cus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inum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247" dirty="0">
                <a:latin typeface="Proxima Nova Medium"/>
                <a:cs typeface="Proxima Nova Medium"/>
              </a:rPr>
              <a:t>id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quam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venihic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imaximo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et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restiumqui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dolupti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doluptatis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re,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sequam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culless </a:t>
            </a:r>
            <a:r>
              <a:rPr sz="2321" spc="-87" dirty="0">
                <a:latin typeface="Proxima Nova Medium"/>
                <a:cs typeface="Proxima Nova Medium"/>
              </a:rPr>
              <a:t>explita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volum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ex</a:t>
            </a:r>
            <a:r>
              <a:rPr sz="2321" spc="-29" dirty="0">
                <a:latin typeface="Proxima Nova Medium"/>
                <a:cs typeface="Proxima Nova Medium"/>
              </a:rPr>
              <a:t> exerehenimo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231820" y="26978230"/>
            <a:ext cx="6014308" cy="420534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algn="just">
              <a:lnSpc>
                <a:spcPts val="3105"/>
              </a:lnSpc>
              <a:spcBef>
                <a:spcPts val="290"/>
              </a:spcBef>
            </a:pPr>
            <a:r>
              <a:rPr sz="2612" b="1" spc="-73" dirty="0">
                <a:latin typeface="Proxima Nova"/>
                <a:cs typeface="Proxima Nova"/>
              </a:rPr>
              <a:t>Laboratory</a:t>
            </a:r>
            <a:r>
              <a:rPr sz="2612" b="1" spc="58" dirty="0">
                <a:latin typeface="Proxima Nova"/>
                <a:cs typeface="Proxima Nova"/>
              </a:rPr>
              <a:t> </a:t>
            </a:r>
            <a:r>
              <a:rPr sz="2612" b="1" spc="-29" dirty="0">
                <a:latin typeface="Proxima Nova"/>
                <a:cs typeface="Proxima Nova"/>
              </a:rPr>
              <a:t>Experiments</a:t>
            </a:r>
            <a:endParaRPr sz="2612" dirty="0">
              <a:latin typeface="Proxima Nova"/>
              <a:cs typeface="Proxima Nova"/>
            </a:endParaRPr>
          </a:p>
          <a:p>
            <a:pPr marL="36853" marR="14741" algn="just">
              <a:lnSpc>
                <a:spcPts val="2786"/>
              </a:lnSpc>
              <a:spcBef>
                <a:spcPts val="58"/>
              </a:spcBef>
            </a:pPr>
            <a:r>
              <a:rPr sz="2321" spc="-102" dirty="0">
                <a:latin typeface="Proxima Nova Medium"/>
                <a:cs typeface="Proxima Nova Medium"/>
              </a:rPr>
              <a:t>Ihillorem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89" dirty="0">
                <a:latin typeface="Proxima Nova Medium"/>
                <a:cs typeface="Proxima Nova Medium"/>
              </a:rPr>
              <a:t>in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prorit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218" dirty="0">
                <a:latin typeface="Proxima Nova Medium"/>
                <a:cs typeface="Proxima Nova Medium"/>
              </a:rPr>
              <a:t>ut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aut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quid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quis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nobis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dem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fugit, </a:t>
            </a:r>
            <a:r>
              <a:rPr sz="2321" spc="-87" dirty="0">
                <a:latin typeface="Proxima Nova Medium"/>
                <a:cs typeface="Proxima Nova Medium"/>
              </a:rPr>
              <a:t>as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re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is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aut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remperum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arumque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none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omnim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aut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escipsunt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vendus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denisqui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omnitati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quaecerem </a:t>
            </a:r>
            <a:r>
              <a:rPr sz="2321" spc="-73" dirty="0">
                <a:latin typeface="Proxima Nova Medium"/>
                <a:cs typeface="Proxima Nova Medium"/>
              </a:rPr>
              <a:t>autam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laborit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atiationsed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ut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volorem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vel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illuptam si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blabore,</a:t>
            </a:r>
            <a:r>
              <a:rPr sz="2321" spc="-58" dirty="0">
                <a:latin typeface="Proxima Nova Medium"/>
                <a:cs typeface="Proxima Nova Medium"/>
              </a:rPr>
              <a:t> tem </a:t>
            </a:r>
            <a:r>
              <a:rPr sz="2321" spc="-73" dirty="0">
                <a:latin typeface="Proxima Nova Medium"/>
                <a:cs typeface="Proxima Nova Medium"/>
              </a:rPr>
              <a:t>auditate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nobisciet,</a:t>
            </a:r>
            <a:r>
              <a:rPr sz="2321" spc="-58" dirty="0">
                <a:latin typeface="Proxima Nova Medium"/>
                <a:cs typeface="Proxima Nova Medium"/>
              </a:rPr>
              <a:t> que et </a:t>
            </a:r>
            <a:r>
              <a:rPr sz="2321" spc="-73" dirty="0">
                <a:latin typeface="Proxima Nova Medium"/>
                <a:cs typeface="Proxima Nova Medium"/>
              </a:rPr>
              <a:t>unt</a:t>
            </a:r>
            <a:endParaRPr sz="2321" dirty="0">
              <a:latin typeface="Proxima Nova Medium"/>
              <a:cs typeface="Proxima Nova Medium"/>
            </a:endParaRPr>
          </a:p>
          <a:p>
            <a:pPr>
              <a:spcBef>
                <a:spcPts val="1074"/>
              </a:spcBef>
            </a:pPr>
            <a:endParaRPr sz="2321" dirty="0">
              <a:latin typeface="Proxima Nova Medium"/>
              <a:cs typeface="Proxima Nova Medium"/>
            </a:endParaRPr>
          </a:p>
          <a:p>
            <a:pPr marL="36853" algn="just">
              <a:lnSpc>
                <a:spcPts val="3105"/>
              </a:lnSpc>
            </a:pPr>
            <a:r>
              <a:rPr sz="2612" b="1" spc="-58" dirty="0">
                <a:latin typeface="Proxima Nova"/>
                <a:cs typeface="Proxima Nova"/>
              </a:rPr>
              <a:t>Data</a:t>
            </a:r>
            <a:r>
              <a:rPr sz="2612" b="1" spc="-87" dirty="0">
                <a:latin typeface="Proxima Nova"/>
                <a:cs typeface="Proxima Nova"/>
              </a:rPr>
              <a:t> </a:t>
            </a:r>
            <a:r>
              <a:rPr sz="2612" b="1" spc="-58" dirty="0">
                <a:latin typeface="Proxima Nova"/>
                <a:cs typeface="Proxima Nova"/>
              </a:rPr>
              <a:t>and</a:t>
            </a:r>
            <a:r>
              <a:rPr sz="2612" b="1" spc="-87" dirty="0">
                <a:latin typeface="Proxima Nova"/>
                <a:cs typeface="Proxima Nova"/>
              </a:rPr>
              <a:t> </a:t>
            </a:r>
            <a:r>
              <a:rPr sz="2612" b="1" spc="-29" dirty="0">
                <a:latin typeface="Proxima Nova"/>
                <a:cs typeface="Proxima Nova"/>
              </a:rPr>
              <a:t>Findings</a:t>
            </a:r>
            <a:endParaRPr sz="2612" dirty="0">
              <a:latin typeface="Proxima Nova"/>
              <a:cs typeface="Proxima Nova"/>
            </a:endParaRPr>
          </a:p>
          <a:p>
            <a:pPr marL="36853" marR="20269" algn="just">
              <a:lnSpc>
                <a:spcPts val="2786"/>
              </a:lnSpc>
              <a:spcBef>
                <a:spcPts val="58"/>
              </a:spcBef>
            </a:pPr>
            <a:r>
              <a:rPr sz="2321" spc="-58" dirty="0">
                <a:latin typeface="Proxima Nova Medium"/>
                <a:cs typeface="Proxima Nova Medium"/>
              </a:rPr>
              <a:t>cimus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est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cores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suntiae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consequae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provid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mod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exceaquo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con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nem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repellant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maximende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latque </a:t>
            </a:r>
            <a:r>
              <a:rPr sz="2321" spc="-73" dirty="0">
                <a:latin typeface="Proxima Nova Medium"/>
                <a:cs typeface="Proxima Nova Medium"/>
              </a:rPr>
              <a:t>mossum</a:t>
            </a:r>
            <a:r>
              <a:rPr sz="2321" spc="-116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dolutae</a:t>
            </a:r>
            <a:r>
              <a:rPr sz="2321" spc="-116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repra</a:t>
            </a:r>
            <a:r>
              <a:rPr sz="2321" spc="-116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invendam,</a:t>
            </a:r>
            <a:r>
              <a:rPr sz="2321" spc="-116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offic</a:t>
            </a:r>
            <a:r>
              <a:rPr sz="2321" spc="-116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ipicia</a:t>
            </a:r>
            <a:r>
              <a:rPr sz="2321" spc="-116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non</a:t>
            </a:r>
            <a:endParaRPr sz="2321" dirty="0">
              <a:latin typeface="Proxima Nova Medium"/>
              <a:cs typeface="Proxima Nova Medium"/>
            </a:endParaRPr>
          </a:p>
        </p:txBody>
      </p:sp>
      <p:sp>
        <p:nvSpPr>
          <p:cNvPr id="85" name="object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77685" y="20473741"/>
            <a:ext cx="4888470" cy="2603622"/>
          </a:xfrm>
          <a:custGeom>
            <a:avLst/>
            <a:gdLst/>
            <a:ahLst/>
            <a:cxnLst/>
            <a:rect l="l" t="t" r="r" b="b"/>
            <a:pathLst>
              <a:path w="1684654" h="897254">
                <a:moveTo>
                  <a:pt x="1529016" y="0"/>
                </a:moveTo>
                <a:lnTo>
                  <a:pt x="0" y="0"/>
                </a:lnTo>
                <a:lnTo>
                  <a:pt x="0" y="897166"/>
                </a:lnTo>
                <a:lnTo>
                  <a:pt x="1529016" y="897166"/>
                </a:lnTo>
                <a:lnTo>
                  <a:pt x="1684185" y="448576"/>
                </a:lnTo>
                <a:lnTo>
                  <a:pt x="1529016" y="0"/>
                </a:lnTo>
                <a:close/>
              </a:path>
            </a:pathLst>
          </a:custGeom>
          <a:solidFill>
            <a:srgbClr val="ACB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1908840" y="21120247"/>
            <a:ext cx="2356711" cy="1147840"/>
          </a:xfrm>
          <a:prstGeom prst="rect">
            <a:avLst/>
          </a:prstGeom>
        </p:spPr>
        <p:txBody>
          <a:bodyPr vert="horz" wrap="square" lIns="0" tIns="42380" rIns="0" bIns="0" rtlCol="0">
            <a:spAutoFit/>
          </a:bodyPr>
          <a:lstStyle/>
          <a:p>
            <a:pPr marL="36853" marR="14741" algn="just">
              <a:lnSpc>
                <a:spcPct val="98700"/>
              </a:lnSpc>
              <a:spcBef>
                <a:spcPts val="334"/>
              </a:spcBef>
            </a:pPr>
            <a:r>
              <a:rPr sz="2612" b="1" spc="-58" dirty="0">
                <a:solidFill>
                  <a:srgbClr val="FFFFFF"/>
                </a:solidFill>
                <a:latin typeface="Proxima Nova"/>
                <a:cs typeface="Proxima Nova"/>
              </a:rPr>
              <a:t>Data</a:t>
            </a:r>
            <a:r>
              <a:rPr sz="2612" b="1" spc="-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612" b="1" dirty="0">
                <a:solidFill>
                  <a:srgbClr val="FFFFFF"/>
                </a:solidFill>
                <a:latin typeface="Proxima Nova"/>
                <a:cs typeface="Proxima Nova"/>
              </a:rPr>
              <a:t>&amp;</a:t>
            </a:r>
            <a:r>
              <a:rPr sz="2612" b="1" spc="-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612" b="1" spc="-73" dirty="0">
                <a:solidFill>
                  <a:srgbClr val="FFFFFF"/>
                </a:solidFill>
                <a:latin typeface="Proxima Nova"/>
                <a:cs typeface="Proxima Nova"/>
              </a:rPr>
              <a:t>Findings</a:t>
            </a:r>
            <a:r>
              <a:rPr sz="2612" b="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Experiri</a:t>
            </a:r>
            <a:r>
              <a:rPr sz="2321" spc="31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bonorum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vacuus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verbum</a:t>
            </a:r>
            <a:endParaRPr sz="2321">
              <a:latin typeface="Proxima Nova"/>
              <a:cs typeface="Proxima Nova"/>
            </a:endParaRPr>
          </a:p>
        </p:txBody>
      </p:sp>
      <p:grpSp>
        <p:nvGrpSpPr>
          <p:cNvPr id="87" name="object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5103" y="20473741"/>
            <a:ext cx="7652399" cy="2603622"/>
            <a:chOff x="1397461" y="6730183"/>
            <a:chExt cx="2637155" cy="897255"/>
          </a:xfrm>
        </p:grpSpPr>
        <p:sp>
          <p:nvSpPr>
            <p:cNvPr id="88" name="object 88"/>
            <p:cNvSpPr/>
            <p:nvPr/>
          </p:nvSpPr>
          <p:spPr>
            <a:xfrm>
              <a:off x="3752989" y="6998906"/>
              <a:ext cx="276860" cy="338455"/>
            </a:xfrm>
            <a:custGeom>
              <a:avLst/>
              <a:gdLst/>
              <a:ahLst/>
              <a:cxnLst/>
              <a:rect l="l" t="t" r="r" b="b"/>
              <a:pathLst>
                <a:path w="276860" h="338454">
                  <a:moveTo>
                    <a:pt x="196672" y="337870"/>
                  </a:moveTo>
                  <a:lnTo>
                    <a:pt x="153009" y="337870"/>
                  </a:lnTo>
                  <a:lnTo>
                    <a:pt x="153009" y="174117"/>
                  </a:lnTo>
                  <a:lnTo>
                    <a:pt x="196672" y="174117"/>
                  </a:lnTo>
                  <a:lnTo>
                    <a:pt x="196672" y="337870"/>
                  </a:lnTo>
                  <a:close/>
                </a:path>
                <a:path w="276860" h="338454">
                  <a:moveTo>
                    <a:pt x="43662" y="337870"/>
                  </a:moveTo>
                  <a:lnTo>
                    <a:pt x="0" y="337870"/>
                  </a:lnTo>
                  <a:lnTo>
                    <a:pt x="0" y="227063"/>
                  </a:lnTo>
                  <a:lnTo>
                    <a:pt x="43662" y="227063"/>
                  </a:lnTo>
                  <a:lnTo>
                    <a:pt x="43662" y="337870"/>
                  </a:lnTo>
                  <a:close/>
                </a:path>
                <a:path w="276860" h="338454">
                  <a:moveTo>
                    <a:pt x="276707" y="337870"/>
                  </a:moveTo>
                  <a:lnTo>
                    <a:pt x="233044" y="337870"/>
                  </a:lnTo>
                  <a:lnTo>
                    <a:pt x="233044" y="31153"/>
                  </a:lnTo>
                  <a:lnTo>
                    <a:pt x="276707" y="31153"/>
                  </a:lnTo>
                  <a:lnTo>
                    <a:pt x="276707" y="337870"/>
                  </a:lnTo>
                  <a:close/>
                </a:path>
                <a:path w="276860" h="338454">
                  <a:moveTo>
                    <a:pt x="120014" y="337870"/>
                  </a:moveTo>
                  <a:lnTo>
                    <a:pt x="76352" y="337870"/>
                  </a:lnTo>
                  <a:lnTo>
                    <a:pt x="76352" y="123990"/>
                  </a:lnTo>
                  <a:lnTo>
                    <a:pt x="120014" y="123990"/>
                  </a:lnTo>
                  <a:lnTo>
                    <a:pt x="120014" y="337870"/>
                  </a:lnTo>
                  <a:close/>
                </a:path>
                <a:path w="276860" h="338454">
                  <a:moveTo>
                    <a:pt x="21831" y="143764"/>
                  </a:moveTo>
                  <a:lnTo>
                    <a:pt x="98183" y="63715"/>
                  </a:lnTo>
                  <a:lnTo>
                    <a:pt x="174853" y="90411"/>
                  </a:lnTo>
                  <a:lnTo>
                    <a:pt x="233044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397461" y="6730183"/>
              <a:ext cx="2249805" cy="897255"/>
            </a:xfrm>
            <a:custGeom>
              <a:avLst/>
              <a:gdLst/>
              <a:ahLst/>
              <a:cxnLst/>
              <a:rect l="l" t="t" r="r" b="b"/>
              <a:pathLst>
                <a:path w="2249804" h="897254">
                  <a:moveTo>
                    <a:pt x="2093188" y="0"/>
                  </a:moveTo>
                  <a:lnTo>
                    <a:pt x="0" y="0"/>
                  </a:lnTo>
                  <a:lnTo>
                    <a:pt x="0" y="897166"/>
                  </a:lnTo>
                  <a:lnTo>
                    <a:pt x="2093188" y="897166"/>
                  </a:lnTo>
                  <a:lnTo>
                    <a:pt x="2249576" y="448576"/>
                  </a:lnTo>
                  <a:lnTo>
                    <a:pt x="2093188" y="0"/>
                  </a:lnTo>
                  <a:close/>
                </a:path>
              </a:pathLst>
            </a:custGeom>
            <a:solidFill>
              <a:srgbClr val="7F9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7332251" y="21002447"/>
            <a:ext cx="2587038" cy="1566633"/>
          </a:xfrm>
          <a:prstGeom prst="rect">
            <a:avLst/>
          </a:prstGeom>
        </p:spPr>
        <p:txBody>
          <a:bodyPr vert="horz" wrap="square" lIns="0" tIns="86600" rIns="0" bIns="0" rtlCol="0">
            <a:spAutoFit/>
          </a:bodyPr>
          <a:lstStyle/>
          <a:p>
            <a:pPr marL="36853" algn="just">
              <a:spcBef>
                <a:spcPts val="679"/>
              </a:spcBef>
            </a:pPr>
            <a:r>
              <a:rPr sz="2612" b="1" spc="-58" dirty="0">
                <a:solidFill>
                  <a:srgbClr val="FFFFFF"/>
                </a:solidFill>
                <a:latin typeface="Proxima Nova"/>
                <a:cs typeface="Proxima Nova"/>
              </a:rPr>
              <a:t>Lab</a:t>
            </a:r>
            <a:r>
              <a:rPr sz="2612" b="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612" b="1" spc="-29" dirty="0">
                <a:solidFill>
                  <a:srgbClr val="FFFFFF"/>
                </a:solidFill>
                <a:latin typeface="Proxima Nova"/>
                <a:cs typeface="Proxima Nova"/>
              </a:rPr>
              <a:t>Experiments</a:t>
            </a:r>
            <a:endParaRPr sz="2612" dirty="0">
              <a:latin typeface="Proxima Nova"/>
              <a:cs typeface="Proxima Nova"/>
            </a:endParaRPr>
          </a:p>
          <a:p>
            <a:pPr marL="36853" marR="14741" algn="just">
              <a:lnSpc>
                <a:spcPts val="2612"/>
              </a:lnSpc>
              <a:spcBef>
                <a:spcPts val="566"/>
              </a:spcBef>
            </a:pP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Consulta</a:t>
            </a:r>
            <a:r>
              <a:rPr sz="2321" spc="125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adversa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duis angeum</a:t>
            </a:r>
            <a:r>
              <a:rPr sz="2321" spc="1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more-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ae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massa</a:t>
            </a:r>
            <a:endParaRPr sz="2321" dirty="0">
              <a:latin typeface="Proxima Nova"/>
              <a:cs typeface="Proxima Nova"/>
            </a:endParaRPr>
          </a:p>
        </p:txBody>
      </p:sp>
      <p:grpSp>
        <p:nvGrpSpPr>
          <p:cNvPr id="91" name="object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7399" y="20473741"/>
            <a:ext cx="5988514" cy="2603622"/>
            <a:chOff x="385076" y="6730183"/>
            <a:chExt cx="2063750" cy="897255"/>
          </a:xfrm>
        </p:grpSpPr>
        <p:sp>
          <p:nvSpPr>
            <p:cNvPr id="92" name="object 92"/>
            <p:cNvSpPr/>
            <p:nvPr/>
          </p:nvSpPr>
          <p:spPr>
            <a:xfrm>
              <a:off x="2152757" y="7004378"/>
              <a:ext cx="290830" cy="304165"/>
            </a:xfrm>
            <a:custGeom>
              <a:avLst/>
              <a:gdLst/>
              <a:ahLst/>
              <a:cxnLst/>
              <a:rect l="l" t="t" r="r" b="b"/>
              <a:pathLst>
                <a:path w="290830" h="304165">
                  <a:moveTo>
                    <a:pt x="200329" y="42443"/>
                  </a:moveTo>
                  <a:lnTo>
                    <a:pt x="90512" y="42443"/>
                  </a:lnTo>
                  <a:lnTo>
                    <a:pt x="84493" y="42443"/>
                  </a:lnTo>
                  <a:lnTo>
                    <a:pt x="79616" y="37553"/>
                  </a:lnTo>
                  <a:lnTo>
                    <a:pt x="79616" y="31534"/>
                  </a:lnTo>
                  <a:lnTo>
                    <a:pt x="79616" y="10909"/>
                  </a:lnTo>
                  <a:lnTo>
                    <a:pt x="79616" y="4876"/>
                  </a:lnTo>
                  <a:lnTo>
                    <a:pt x="84493" y="0"/>
                  </a:lnTo>
                  <a:lnTo>
                    <a:pt x="90512" y="0"/>
                  </a:lnTo>
                  <a:lnTo>
                    <a:pt x="200329" y="0"/>
                  </a:lnTo>
                  <a:lnTo>
                    <a:pt x="206349" y="0"/>
                  </a:lnTo>
                  <a:lnTo>
                    <a:pt x="211226" y="4876"/>
                  </a:lnTo>
                  <a:lnTo>
                    <a:pt x="211226" y="10909"/>
                  </a:lnTo>
                  <a:lnTo>
                    <a:pt x="211226" y="31534"/>
                  </a:lnTo>
                  <a:lnTo>
                    <a:pt x="211226" y="37553"/>
                  </a:lnTo>
                  <a:lnTo>
                    <a:pt x="206349" y="42443"/>
                  </a:lnTo>
                  <a:lnTo>
                    <a:pt x="200329" y="42443"/>
                  </a:lnTo>
                  <a:close/>
                </a:path>
                <a:path w="290830" h="304165">
                  <a:moveTo>
                    <a:pt x="274764" y="217792"/>
                  </a:moveTo>
                  <a:lnTo>
                    <a:pt x="188810" y="98107"/>
                  </a:lnTo>
                  <a:lnTo>
                    <a:pt x="188810" y="42443"/>
                  </a:lnTo>
                  <a:lnTo>
                    <a:pt x="102031" y="42443"/>
                  </a:lnTo>
                  <a:lnTo>
                    <a:pt x="102031" y="98107"/>
                  </a:lnTo>
                  <a:lnTo>
                    <a:pt x="13055" y="221983"/>
                  </a:lnTo>
                  <a:lnTo>
                    <a:pt x="7399" y="231182"/>
                  </a:lnTo>
                  <a:lnTo>
                    <a:pt x="3313" y="240796"/>
                  </a:lnTo>
                  <a:lnTo>
                    <a:pt x="834" y="250713"/>
                  </a:lnTo>
                  <a:lnTo>
                    <a:pt x="0" y="260819"/>
                  </a:lnTo>
                  <a:lnTo>
                    <a:pt x="0" y="275501"/>
                  </a:lnTo>
                  <a:lnTo>
                    <a:pt x="3238" y="287272"/>
                  </a:lnTo>
                  <a:lnTo>
                    <a:pt x="11328" y="296154"/>
                  </a:lnTo>
                  <a:lnTo>
                    <a:pt x="21827" y="301765"/>
                  </a:lnTo>
                  <a:lnTo>
                    <a:pt x="32296" y="303720"/>
                  </a:lnTo>
                  <a:lnTo>
                    <a:pt x="259397" y="303720"/>
                  </a:lnTo>
                  <a:lnTo>
                    <a:pt x="269704" y="301766"/>
                  </a:lnTo>
                  <a:lnTo>
                    <a:pt x="279909" y="296165"/>
                  </a:lnTo>
                  <a:lnTo>
                    <a:pt x="287717" y="287309"/>
                  </a:lnTo>
                  <a:lnTo>
                    <a:pt x="290830" y="275589"/>
                  </a:lnTo>
                  <a:lnTo>
                    <a:pt x="290830" y="265595"/>
                  </a:lnTo>
                  <a:lnTo>
                    <a:pt x="289802" y="253152"/>
                  </a:lnTo>
                  <a:lnTo>
                    <a:pt x="286750" y="240945"/>
                  </a:lnTo>
                  <a:lnTo>
                    <a:pt x="281721" y="229113"/>
                  </a:lnTo>
                  <a:lnTo>
                    <a:pt x="274764" y="217792"/>
                  </a:lnTo>
                  <a:close/>
                </a:path>
                <a:path w="290830" h="304165">
                  <a:moveTo>
                    <a:pt x="98539" y="100329"/>
                  </a:moveTo>
                  <a:lnTo>
                    <a:pt x="188810" y="10032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5076" y="6730183"/>
              <a:ext cx="1656714" cy="897255"/>
            </a:xfrm>
            <a:custGeom>
              <a:avLst/>
              <a:gdLst/>
              <a:ahLst/>
              <a:cxnLst/>
              <a:rect l="l" t="t" r="r" b="b"/>
              <a:pathLst>
                <a:path w="1656714" h="897254">
                  <a:moveTo>
                    <a:pt x="1524812" y="0"/>
                  </a:moveTo>
                  <a:lnTo>
                    <a:pt x="0" y="0"/>
                  </a:lnTo>
                  <a:lnTo>
                    <a:pt x="0" y="897166"/>
                  </a:lnTo>
                  <a:lnTo>
                    <a:pt x="1524812" y="897166"/>
                  </a:lnTo>
                  <a:lnTo>
                    <a:pt x="1656219" y="448576"/>
                  </a:lnTo>
                  <a:lnTo>
                    <a:pt x="1524812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2690274" y="21080883"/>
            <a:ext cx="2703120" cy="1477613"/>
          </a:xfrm>
          <a:prstGeom prst="rect">
            <a:avLst/>
          </a:prstGeom>
        </p:spPr>
        <p:txBody>
          <a:bodyPr vert="horz" wrap="square" lIns="0" tIns="47908" rIns="0" bIns="0" rtlCol="0">
            <a:spAutoFit/>
          </a:bodyPr>
          <a:lstStyle/>
          <a:p>
            <a:pPr marL="36853" marR="14741">
              <a:lnSpc>
                <a:spcPct val="97300"/>
              </a:lnSpc>
              <a:spcBef>
                <a:spcPts val="377"/>
              </a:spcBef>
            </a:pPr>
            <a:r>
              <a:rPr sz="2612" b="1" spc="-87" dirty="0">
                <a:solidFill>
                  <a:srgbClr val="FFFFFF"/>
                </a:solidFill>
                <a:latin typeface="Proxima Nova"/>
                <a:cs typeface="Proxima Nova"/>
              </a:rPr>
              <a:t>Literature</a:t>
            </a:r>
            <a:r>
              <a:rPr sz="2612" b="1" spc="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612" b="1" spc="-29" dirty="0">
                <a:solidFill>
                  <a:srgbClr val="FFFFFF"/>
                </a:solidFill>
                <a:latin typeface="Proxima Nova"/>
                <a:cs typeface="Proxima Nova"/>
              </a:rPr>
              <a:t>Review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Cuptaqui</a:t>
            </a:r>
            <a:r>
              <a:rPr sz="2321" spc="121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sumrepe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ides</a:t>
            </a:r>
            <a:r>
              <a:rPr sz="2321" spc="58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nonsed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nonsed undae</a:t>
            </a:r>
            <a:endParaRPr sz="2321" dirty="0">
              <a:latin typeface="Proxima Nova"/>
              <a:cs typeface="Proxima Nova"/>
            </a:endParaRPr>
          </a:p>
        </p:txBody>
      </p:sp>
      <p:grpSp>
        <p:nvGrpSpPr>
          <p:cNvPr id="95" name="object 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36135" y="21251761"/>
            <a:ext cx="980274" cy="1068719"/>
            <a:chOff x="529380" y="6998303"/>
            <a:chExt cx="337820" cy="368300"/>
          </a:xfrm>
        </p:grpSpPr>
        <p:sp>
          <p:nvSpPr>
            <p:cNvPr id="96" name="object 96"/>
            <p:cNvSpPr/>
            <p:nvPr/>
          </p:nvSpPr>
          <p:spPr>
            <a:xfrm>
              <a:off x="534142" y="7003065"/>
              <a:ext cx="207010" cy="269875"/>
            </a:xfrm>
            <a:custGeom>
              <a:avLst/>
              <a:gdLst/>
              <a:ahLst/>
              <a:cxnLst/>
              <a:rect l="l" t="t" r="r" b="b"/>
              <a:pathLst>
                <a:path w="207009" h="269875">
                  <a:moveTo>
                    <a:pt x="206971" y="0"/>
                  </a:moveTo>
                  <a:lnTo>
                    <a:pt x="206971" y="215112"/>
                  </a:lnTo>
                  <a:lnTo>
                    <a:pt x="191376" y="223435"/>
                  </a:lnTo>
                  <a:lnTo>
                    <a:pt x="179093" y="235945"/>
                  </a:lnTo>
                  <a:lnTo>
                    <a:pt x="171047" y="251729"/>
                  </a:lnTo>
                  <a:lnTo>
                    <a:pt x="168160" y="269875"/>
                  </a:lnTo>
                  <a:lnTo>
                    <a:pt x="0" y="269875"/>
                  </a:lnTo>
                  <a:lnTo>
                    <a:pt x="0" y="0"/>
                  </a:lnTo>
                  <a:lnTo>
                    <a:pt x="206971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783" y="7034053"/>
              <a:ext cx="311162" cy="332282"/>
            </a:xfrm>
            <a:prstGeom prst="rect">
              <a:avLst/>
            </a:prstGeom>
          </p:spPr>
        </p:pic>
      </p:grpSp>
      <p:sp>
        <p:nvSpPr>
          <p:cNvPr id="98" name="object 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4568" y="10787046"/>
            <a:ext cx="6124868" cy="2087688"/>
          </a:xfrm>
          <a:custGeom>
            <a:avLst/>
            <a:gdLst/>
            <a:ahLst/>
            <a:cxnLst/>
            <a:rect l="l" t="t" r="r" b="b"/>
            <a:pathLst>
              <a:path w="2110740" h="719454">
                <a:moveTo>
                  <a:pt x="2110295" y="0"/>
                </a:moveTo>
                <a:lnTo>
                  <a:pt x="0" y="0"/>
                </a:lnTo>
                <a:lnTo>
                  <a:pt x="0" y="718908"/>
                </a:lnTo>
                <a:lnTo>
                  <a:pt x="2110295" y="718908"/>
                </a:lnTo>
                <a:lnTo>
                  <a:pt x="2110295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9444563" y="11092996"/>
            <a:ext cx="2911339" cy="1400680"/>
          </a:xfrm>
          <a:prstGeom prst="rect">
            <a:avLst/>
          </a:prstGeom>
        </p:spPr>
        <p:txBody>
          <a:bodyPr vert="horz" wrap="square" lIns="0" tIns="66334" rIns="0" bIns="0" rtlCol="0">
            <a:spAutoFit/>
          </a:bodyPr>
          <a:lstStyle/>
          <a:p>
            <a:pPr marR="14741" algn="l">
              <a:lnSpc>
                <a:spcPts val="2612"/>
              </a:lnSpc>
              <a:spcBef>
                <a:spcPts val="522"/>
              </a:spcBef>
            </a:pPr>
            <a:r>
              <a:rPr sz="2321" dirty="0">
                <a:solidFill>
                  <a:srgbClr val="FFFFFF"/>
                </a:solidFill>
                <a:latin typeface="Proxima Nova Light"/>
                <a:cs typeface="Proxima Nova Light"/>
              </a:rPr>
              <a:t>Magnis</a:t>
            </a:r>
            <a:r>
              <a:rPr sz="2321" spc="406" dirty="0">
                <a:solidFill>
                  <a:srgbClr val="FFFFFF"/>
                </a:solidFill>
                <a:latin typeface="Proxima Nova Light"/>
                <a:cs typeface="Proxima Nova Light"/>
              </a:rPr>
              <a:t>  </a:t>
            </a:r>
            <a:r>
              <a:rPr sz="2321" dirty="0">
                <a:solidFill>
                  <a:srgbClr val="FFFFFF"/>
                </a:solidFill>
                <a:latin typeface="Proxima Nova Light"/>
                <a:cs typeface="Proxima Nova Light"/>
              </a:rPr>
              <a:t>poriatet</a:t>
            </a:r>
            <a:r>
              <a:rPr sz="2321" spc="421" dirty="0">
                <a:solidFill>
                  <a:srgbClr val="FFFFFF"/>
                </a:solidFill>
                <a:latin typeface="Proxima Nova Light"/>
                <a:cs typeface="Proxima Nova Light"/>
              </a:rPr>
              <a:t>  </a:t>
            </a:r>
            <a:r>
              <a:rPr sz="2321" spc="-73" dirty="0">
                <a:solidFill>
                  <a:srgbClr val="FFFFFF"/>
                </a:solidFill>
                <a:latin typeface="Proxima Nova Light"/>
                <a:cs typeface="Proxima Nova Light"/>
              </a:rPr>
              <a:t>Mil</a:t>
            </a:r>
            <a:r>
              <a:rPr sz="2321" dirty="0">
                <a:solidFill>
                  <a:srgbClr val="FFFFFF"/>
                </a:solidFill>
                <a:latin typeface="Proxima Nova Light"/>
                <a:cs typeface="Proxima Nova Light"/>
              </a:rPr>
              <a:t> mo</a:t>
            </a:r>
            <a:r>
              <a:rPr sz="2321" spc="1001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2321" spc="203" dirty="0">
                <a:solidFill>
                  <a:srgbClr val="FFFFFF"/>
                </a:solidFill>
                <a:latin typeface="Proxima Nova Light"/>
                <a:cs typeface="Proxima Nova Light"/>
              </a:rPr>
              <a:t>lorer</a:t>
            </a:r>
            <a:r>
              <a:rPr sz="2321" spc="1001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2321" spc="189" dirty="0">
                <a:solidFill>
                  <a:srgbClr val="FFFFFF"/>
                </a:solidFill>
                <a:latin typeface="Proxima Nova Light"/>
                <a:cs typeface="Proxima Nova Light"/>
              </a:rPr>
              <a:t>rovitatur </a:t>
            </a:r>
            <a:r>
              <a:rPr sz="2321" dirty="0">
                <a:solidFill>
                  <a:srgbClr val="FFFFFF"/>
                </a:solidFill>
                <a:latin typeface="Proxima Nova Light"/>
                <a:cs typeface="Proxima Nova Light"/>
              </a:rPr>
              <a:t>adeos</a:t>
            </a:r>
            <a:r>
              <a:rPr sz="2321" spc="653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 Light"/>
                <a:cs typeface="Proxima Nova Light"/>
              </a:rPr>
              <a:t>rate</a:t>
            </a:r>
            <a:r>
              <a:rPr sz="2321" spc="653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 Light"/>
                <a:cs typeface="Proxima Nova Light"/>
              </a:rPr>
              <a:t>endquae nonectorrum</a:t>
            </a:r>
            <a:endParaRPr sz="2321" dirty="0">
              <a:latin typeface="Proxima Nova Light"/>
              <a:cs typeface="Proxima Nova Ligh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692044" y="11014418"/>
            <a:ext cx="2314330" cy="151082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>
              <a:spcBef>
                <a:spcPts val="290"/>
              </a:spcBef>
            </a:pPr>
            <a:r>
              <a:rPr sz="9576" b="1" spc="-331" dirty="0">
                <a:solidFill>
                  <a:srgbClr val="FFFFFF"/>
                </a:solidFill>
                <a:latin typeface="Proxima Nova"/>
                <a:cs typeface="Proxima Nova"/>
              </a:rPr>
              <a:t>80%</a:t>
            </a:r>
            <a:endParaRPr sz="9576" dirty="0">
              <a:latin typeface="Proxima Nova"/>
              <a:cs typeface="Proxima Nov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80551" y="23286207"/>
            <a:ext cx="14072086" cy="1108659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270869" algn="just">
              <a:spcBef>
                <a:spcPts val="290"/>
              </a:spcBef>
            </a:pPr>
            <a:r>
              <a:rPr sz="2321" b="1" spc="-102" dirty="0">
                <a:latin typeface="Proxima Nova"/>
                <a:cs typeface="Proxima Nova"/>
              </a:rPr>
              <a:t>Occum,</a:t>
            </a:r>
            <a:r>
              <a:rPr sz="2321" b="1" spc="-44" dirty="0">
                <a:latin typeface="Proxima Nova"/>
                <a:cs typeface="Proxima Nova"/>
              </a:rPr>
              <a:t> </a:t>
            </a:r>
            <a:r>
              <a:rPr sz="2321" b="1" spc="-87" dirty="0">
                <a:latin typeface="Proxima Nova"/>
                <a:cs typeface="Proxima Nova"/>
              </a:rPr>
              <a:t>namenimin</a:t>
            </a:r>
            <a:r>
              <a:rPr sz="2321" b="1" spc="-58" dirty="0">
                <a:latin typeface="Proxima Nova"/>
                <a:cs typeface="Proxima Nova"/>
              </a:rPr>
              <a:t> </a:t>
            </a:r>
            <a:r>
              <a:rPr sz="2321" b="1" spc="-87" dirty="0">
                <a:latin typeface="Proxima Nova"/>
                <a:cs typeface="Proxima Nova"/>
              </a:rPr>
              <a:t>proribus</a:t>
            </a:r>
            <a:r>
              <a:rPr sz="2321" b="1" spc="-58" dirty="0">
                <a:latin typeface="Proxima Nova"/>
                <a:cs typeface="Proxima Nova"/>
              </a:rPr>
              <a:t> </a:t>
            </a:r>
            <a:r>
              <a:rPr sz="2321" b="1" spc="-261" dirty="0">
                <a:latin typeface="Proxima Nova"/>
                <a:cs typeface="Proxima Nova"/>
              </a:rPr>
              <a:t>ex</a:t>
            </a:r>
            <a:r>
              <a:rPr sz="2321" b="1" spc="116" dirty="0">
                <a:latin typeface="Proxima Nova"/>
                <a:cs typeface="Proxima Nova"/>
              </a:rPr>
              <a:t> </a:t>
            </a:r>
            <a:r>
              <a:rPr sz="2321" b="1" spc="-131" dirty="0">
                <a:latin typeface="Proxima Nova"/>
                <a:cs typeface="Proxima Nova"/>
              </a:rPr>
              <a:t>eos</a:t>
            </a:r>
            <a:r>
              <a:rPr sz="2321" b="1" spc="-15" dirty="0">
                <a:latin typeface="Proxima Nova"/>
                <a:cs typeface="Proxima Nova"/>
              </a:rPr>
              <a:t> </a:t>
            </a:r>
            <a:r>
              <a:rPr sz="2321" b="1" spc="-131" dirty="0">
                <a:latin typeface="Proxima Nova"/>
                <a:cs typeface="Proxima Nova"/>
              </a:rPr>
              <a:t>modio</a:t>
            </a:r>
            <a:r>
              <a:rPr sz="2321" b="1" spc="15" dirty="0">
                <a:latin typeface="Proxima Nova"/>
                <a:cs typeface="Proxima Nova"/>
              </a:rPr>
              <a:t> </a:t>
            </a:r>
            <a:r>
              <a:rPr sz="2321" b="1" spc="-87" dirty="0">
                <a:latin typeface="Proxima Nova"/>
                <a:cs typeface="Proxima Nova"/>
              </a:rPr>
              <a:t>molest,</a:t>
            </a:r>
            <a:r>
              <a:rPr sz="2321" b="1" spc="29" dirty="0">
                <a:latin typeface="Proxima Nova"/>
                <a:cs typeface="Proxima Nova"/>
              </a:rPr>
              <a:t> </a:t>
            </a:r>
            <a:r>
              <a:rPr sz="2321" b="1" spc="-87" dirty="0">
                <a:latin typeface="Proxima Nova"/>
                <a:cs typeface="Proxima Nova"/>
              </a:rPr>
              <a:t>cuptatur</a:t>
            </a:r>
            <a:r>
              <a:rPr sz="2321" b="1" spc="15" dirty="0">
                <a:latin typeface="Proxima Nova"/>
                <a:cs typeface="Proxima Nova"/>
              </a:rPr>
              <a:t> </a:t>
            </a:r>
            <a:r>
              <a:rPr sz="2321" b="1" spc="-218" dirty="0">
                <a:latin typeface="Proxima Nova"/>
                <a:cs typeface="Proxima Nova"/>
              </a:rPr>
              <a:t>si</a:t>
            </a:r>
            <a:r>
              <a:rPr sz="2321" b="1" spc="73" dirty="0">
                <a:latin typeface="Proxima Nova"/>
                <a:cs typeface="Proxima Nova"/>
              </a:rPr>
              <a:t> </a:t>
            </a:r>
            <a:r>
              <a:rPr sz="2321" b="1" spc="-87" dirty="0">
                <a:latin typeface="Proxima Nova"/>
                <a:cs typeface="Proxima Nova"/>
              </a:rPr>
              <a:t>doluptati</a:t>
            </a:r>
            <a:r>
              <a:rPr sz="2321" b="1" spc="58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ature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vent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aut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261" dirty="0">
                <a:latin typeface="Proxima Nova Medium"/>
                <a:cs typeface="Proxima Nova Medium"/>
              </a:rPr>
              <a:t>ex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spc="-232" dirty="0">
                <a:latin typeface="Proxima Nova Medium"/>
                <a:cs typeface="Proxima Nova Medium"/>
              </a:rPr>
              <a:t>et</a:t>
            </a:r>
            <a:r>
              <a:rPr sz="2321" spc="73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dit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232" dirty="0">
                <a:latin typeface="Proxima Nova Medium"/>
                <a:cs typeface="Proxima Nova Medium"/>
              </a:rPr>
              <a:t>et</a:t>
            </a:r>
            <a:r>
              <a:rPr sz="2321" spc="73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voluptur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autem quam </a:t>
            </a:r>
            <a:r>
              <a:rPr sz="2321" spc="-73" dirty="0">
                <a:latin typeface="Proxima Nova Medium"/>
                <a:cs typeface="Proxima Nova Medium"/>
              </a:rPr>
              <a:t>reptatusae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omniatur</a:t>
            </a:r>
            <a:r>
              <a:rPr sz="2321" spc="-29" dirty="0">
                <a:latin typeface="Proxima Nova Medium"/>
                <a:cs typeface="Proxima Nova Medium"/>
              </a:rPr>
              <a:t> dis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sinctot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atectaquam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es</a:t>
            </a:r>
            <a:r>
              <a:rPr sz="2321" spc="-29" dirty="0">
                <a:latin typeface="Proxima Nova Medium"/>
                <a:cs typeface="Proxima Nova Medium"/>
              </a:rPr>
              <a:t> con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et, </a:t>
            </a:r>
            <a:r>
              <a:rPr sz="2321" spc="-58" dirty="0">
                <a:latin typeface="Proxima Nova Medium"/>
                <a:cs typeface="Proxima Nova Medium"/>
              </a:rPr>
              <a:t>nobit,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omnime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demquiat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esti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dusaper</a:t>
            </a:r>
            <a:r>
              <a:rPr sz="2321" spc="-29" dirty="0">
                <a:latin typeface="Proxima Nova Medium"/>
                <a:cs typeface="Proxima Nova Medium"/>
              </a:rPr>
              <a:t> natemolum </a:t>
            </a:r>
            <a:r>
              <a:rPr sz="2321" spc="-73" dirty="0">
                <a:latin typeface="Proxima Nova Medium"/>
                <a:cs typeface="Proxima Nova Medium"/>
              </a:rPr>
              <a:t>Elique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vellam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quia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pa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alignihilit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quod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29" dirty="0" err="1">
                <a:latin typeface="Proxima Nova Medium"/>
                <a:cs typeface="Proxima Nova Medium"/>
              </a:rPr>
              <a:t>earchitio</a:t>
            </a:r>
            <a:r>
              <a:rPr sz="2321" spc="-29" dirty="0">
                <a:latin typeface="Proxima Nova Medium"/>
                <a:cs typeface="Proxima Nova Medium"/>
              </a:rPr>
              <a:t>.</a:t>
            </a:r>
            <a:endParaRPr sz="2321" dirty="0">
              <a:latin typeface="Proxima Nova Medium"/>
              <a:cs typeface="Proxima Nova Medium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899965" y="24734588"/>
            <a:ext cx="6204100" cy="6262634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 algn="just">
              <a:spcBef>
                <a:spcPts val="290"/>
              </a:spcBef>
            </a:pPr>
            <a:r>
              <a:rPr sz="2321" spc="-102" dirty="0">
                <a:latin typeface="Proxima Nova Medium"/>
                <a:cs typeface="Proxima Nova Medium"/>
              </a:rPr>
              <a:t>sequia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similiquae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nimolorepta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volorpo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rporum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que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nonsequid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quaercimo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iliti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60" dirty="0">
                <a:latin typeface="Proxima Nova Medium"/>
                <a:cs typeface="Proxima Nova Medium"/>
              </a:rPr>
              <a:t>cus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essent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89" dirty="0">
                <a:latin typeface="Proxima Nova Medium"/>
                <a:cs typeface="Proxima Nova Medium"/>
              </a:rPr>
              <a:t>rem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idenissitis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218" dirty="0">
                <a:latin typeface="Proxima Nova Medium"/>
                <a:cs typeface="Proxima Nova Medium"/>
              </a:rPr>
              <a:t>ma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dolupti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beatemolore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218" dirty="0">
                <a:latin typeface="Proxima Nova Medium"/>
                <a:cs typeface="Proxima Nova Medium"/>
              </a:rPr>
              <a:t>ma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dolorro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maxime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nonse </a:t>
            </a:r>
            <a:r>
              <a:rPr sz="2321" dirty="0">
                <a:latin typeface="Proxima Nova Medium"/>
                <a:cs typeface="Proxima Nova Medium"/>
              </a:rPr>
              <a:t>rem </a:t>
            </a:r>
            <a:r>
              <a:rPr sz="2321" spc="-29" dirty="0">
                <a:latin typeface="Proxima Nova Medium"/>
                <a:cs typeface="Proxima Nova Medium"/>
              </a:rPr>
              <a:t>fugitiam,</a:t>
            </a:r>
            <a:r>
              <a:rPr sz="2321" dirty="0">
                <a:latin typeface="Proxima Nova Medium"/>
                <a:cs typeface="Proxima Nova Medium"/>
              </a:rPr>
              <a:t> veles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imust, </a:t>
            </a:r>
            <a:r>
              <a:rPr sz="2321" spc="-29" dirty="0">
                <a:latin typeface="Proxima Nova Medium"/>
                <a:cs typeface="Proxima Nova Medium"/>
              </a:rPr>
              <a:t>consequidunt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ommo-</a:t>
            </a:r>
            <a:r>
              <a:rPr sz="2321" dirty="0">
                <a:latin typeface="Proxima Nova Medium"/>
                <a:cs typeface="Proxima Nova Medium"/>
              </a:rPr>
              <a:t> lupid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et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quiatiorem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fugit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et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lab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ium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vel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id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quunt </a:t>
            </a:r>
            <a:r>
              <a:rPr sz="2321" dirty="0">
                <a:latin typeface="Proxima Nova Medium"/>
                <a:cs typeface="Proxima Nova Medium"/>
              </a:rPr>
              <a:t>eos demosto </a:t>
            </a:r>
            <a:r>
              <a:rPr sz="2321" spc="-29" dirty="0">
                <a:latin typeface="Proxima Nova Medium"/>
                <a:cs typeface="Proxima Nova Medium"/>
              </a:rPr>
              <a:t>verspidi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doluptas</a:t>
            </a:r>
            <a:r>
              <a:rPr sz="2321" dirty="0">
                <a:latin typeface="Proxima Nova Medium"/>
                <a:cs typeface="Proxima Nova Medium"/>
              </a:rPr>
              <a:t> posam, </a:t>
            </a:r>
            <a:r>
              <a:rPr sz="2321" spc="-29" dirty="0">
                <a:latin typeface="Proxima Nova Medium"/>
                <a:cs typeface="Proxima Nova Medium"/>
              </a:rPr>
              <a:t>sustibus </a:t>
            </a:r>
            <a:r>
              <a:rPr sz="2321" dirty="0">
                <a:latin typeface="Proxima Nova Medium"/>
                <a:cs typeface="Proxima Nova Medium"/>
              </a:rPr>
              <a:t>rehendunt,</a:t>
            </a:r>
            <a:r>
              <a:rPr sz="2321" spc="23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ommolorro</a:t>
            </a:r>
            <a:r>
              <a:rPr sz="2321" spc="24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erest,</a:t>
            </a:r>
            <a:r>
              <a:rPr sz="2321" spc="24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id</a:t>
            </a:r>
            <a:r>
              <a:rPr sz="2321" spc="23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eiusdae</a:t>
            </a:r>
            <a:r>
              <a:rPr sz="2321" spc="247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pario </a:t>
            </a:r>
            <a:r>
              <a:rPr sz="2321" spc="-145" dirty="0">
                <a:latin typeface="Proxima Nova Medium"/>
                <a:cs typeface="Proxima Nova Medium"/>
              </a:rPr>
              <a:t>conet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molo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cum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quatem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quisquis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232" dirty="0">
                <a:latin typeface="Proxima Nova Medium"/>
                <a:cs typeface="Proxima Nova Medium"/>
              </a:rPr>
              <a:t>ma</a:t>
            </a:r>
            <a:r>
              <a:rPr sz="2321" spc="73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corem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dolupti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omnis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modit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voluptatque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eaquatatem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derovit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est,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quassinia</a:t>
            </a:r>
            <a:r>
              <a:rPr sz="2321" spc="-29" dirty="0">
                <a:latin typeface="Proxima Nova Medium"/>
                <a:cs typeface="Proxima Nova Medium"/>
              </a:rPr>
              <a:t> quid </a:t>
            </a:r>
            <a:r>
              <a:rPr sz="2321" dirty="0">
                <a:latin typeface="Proxima Nova Medium"/>
                <a:cs typeface="Proxima Nova Medium"/>
              </a:rPr>
              <a:t>ut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odit </a:t>
            </a:r>
            <a:r>
              <a:rPr sz="2321" spc="-58" dirty="0">
                <a:latin typeface="Proxima Nova Medium"/>
                <a:cs typeface="Proxima Nova Medium"/>
              </a:rPr>
              <a:t>magnien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tiureperro</a:t>
            </a:r>
            <a:r>
              <a:rPr sz="2321" spc="-29" dirty="0">
                <a:latin typeface="Proxima Nova Medium"/>
                <a:cs typeface="Proxima Nova Medium"/>
              </a:rPr>
              <a:t> omniat </a:t>
            </a:r>
            <a:r>
              <a:rPr sz="2321" spc="-73" dirty="0">
                <a:latin typeface="Proxima Nova Medium"/>
                <a:cs typeface="Proxima Nova Medium"/>
              </a:rPr>
              <a:t>faccull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uptaquis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explit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officia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vendit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odiorehendel </a:t>
            </a:r>
            <a:r>
              <a:rPr sz="2321" dirty="0">
                <a:latin typeface="Proxima Nova Medium"/>
                <a:cs typeface="Proxima Nova Medium"/>
              </a:rPr>
              <a:t>ium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quam </a:t>
            </a:r>
            <a:r>
              <a:rPr sz="2321" spc="-73" dirty="0">
                <a:latin typeface="Proxima Nova Medium"/>
                <a:cs typeface="Proxima Nova Medium"/>
              </a:rPr>
              <a:t>rehende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llaceatur,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nobitiam</a:t>
            </a:r>
            <a:r>
              <a:rPr sz="2321" spc="-29" dirty="0">
                <a:latin typeface="Proxima Nova Medium"/>
                <a:cs typeface="Proxima Nova Medium"/>
              </a:rPr>
              <a:t> que vellut- </a:t>
            </a:r>
            <a:r>
              <a:rPr sz="2321" spc="-73" dirty="0">
                <a:latin typeface="Proxima Nova Medium"/>
                <a:cs typeface="Proxima Nova Medium"/>
              </a:rPr>
              <a:t>atius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nam,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simentiam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vel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 err="1">
                <a:latin typeface="Proxima Nova Medium"/>
                <a:cs typeface="Proxima Nova Medium"/>
              </a:rPr>
              <a:t>moditat</a:t>
            </a:r>
            <a:r>
              <a:rPr sz="2321" spc="-29" dirty="0">
                <a:latin typeface="Proxima Nova Medium"/>
                <a:cs typeface="Proxima Nova Medium"/>
              </a:rPr>
              <a:t>.</a:t>
            </a:r>
            <a:endParaRPr lang="en-US" sz="2321" spc="-29" dirty="0">
              <a:latin typeface="Proxima Nova Medium"/>
              <a:cs typeface="Proxima Nova Medium"/>
            </a:endParaRPr>
          </a:p>
          <a:p>
            <a:pPr marL="36853" marR="14741" algn="just">
              <a:spcBef>
                <a:spcPts val="290"/>
              </a:spcBef>
            </a:pPr>
            <a:endParaRPr lang="en-US" sz="2321" spc="-29" dirty="0">
              <a:latin typeface="Proxima Nova Medium"/>
              <a:cs typeface="Proxima Nova Medium"/>
            </a:endParaRPr>
          </a:p>
          <a:p>
            <a:pPr marL="36853" marR="14741" algn="just">
              <a:spcBef>
                <a:spcPts val="290"/>
              </a:spcBef>
            </a:pPr>
            <a:endParaRPr lang="en-US" sz="2321" spc="-29" dirty="0">
              <a:latin typeface="Proxima Nova Medium"/>
              <a:cs typeface="Proxima Nova Medium"/>
            </a:endParaRPr>
          </a:p>
          <a:p>
            <a:pPr marL="36853" marR="14741" algn="just">
              <a:spcBef>
                <a:spcPts val="290"/>
              </a:spcBef>
            </a:pPr>
            <a:endParaRPr lang="en-US" sz="2321" spc="-29" dirty="0">
              <a:latin typeface="Proxima Nova Medium"/>
              <a:cs typeface="Proxima Nova Medium"/>
            </a:endParaRPr>
          </a:p>
          <a:p>
            <a:pPr marL="36853" marR="14741" algn="just">
              <a:spcBef>
                <a:spcPts val="290"/>
              </a:spcBef>
            </a:pPr>
            <a:endParaRPr lang="en-US" sz="2321" spc="-29" dirty="0">
              <a:latin typeface="Proxima Nova Medium"/>
              <a:cs typeface="Proxima Nova Medium"/>
            </a:endParaRPr>
          </a:p>
        </p:txBody>
      </p:sp>
      <p:sp>
        <p:nvSpPr>
          <p:cNvPr id="110" name="object 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59283" y="20050059"/>
            <a:ext cx="13200527" cy="0"/>
          </a:xfrm>
          <a:custGeom>
            <a:avLst/>
            <a:gdLst/>
            <a:ahLst/>
            <a:cxnLst/>
            <a:rect l="l" t="t" r="r" b="b"/>
            <a:pathLst>
              <a:path w="4549140">
                <a:moveTo>
                  <a:pt x="4548593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89113" y="20050059"/>
            <a:ext cx="11792766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4063809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30501362" y="18822656"/>
            <a:ext cx="12865170" cy="5997317"/>
          </a:xfrm>
          <a:prstGeom prst="rect">
            <a:avLst/>
          </a:prstGeom>
        </p:spPr>
        <p:txBody>
          <a:bodyPr vert="horz" wrap="square" lIns="0" tIns="263495" rIns="0" bIns="0" rtlCol="0">
            <a:spAutoFit/>
          </a:bodyPr>
          <a:lstStyle/>
          <a:p>
            <a:pPr marL="440392">
              <a:spcBef>
                <a:spcPts val="2075"/>
              </a:spcBef>
            </a:pPr>
            <a:r>
              <a:rPr sz="4643" b="1" spc="-29" dirty="0">
                <a:solidFill>
                  <a:srgbClr val="215B4E"/>
                </a:solidFill>
                <a:latin typeface="Proxima Nova"/>
                <a:cs typeface="Proxima Nova"/>
              </a:rPr>
              <a:t>DISCUSSION</a:t>
            </a:r>
            <a:endParaRPr sz="4643" dirty="0">
              <a:latin typeface="Proxima Nova"/>
              <a:cs typeface="Proxima Nova"/>
            </a:endParaRPr>
          </a:p>
          <a:p>
            <a:pPr marL="541737" marR="538052" algn="just">
              <a:spcBef>
                <a:spcPts val="4556"/>
              </a:spcBef>
            </a:pPr>
            <a:r>
              <a:rPr sz="2321" b="1" spc="-160" dirty="0">
                <a:latin typeface="Proxima Nova"/>
                <a:cs typeface="Proxima Nova"/>
              </a:rPr>
              <a:t>Ugit</a:t>
            </a:r>
            <a:r>
              <a:rPr sz="2321" b="1" spc="15" dirty="0">
                <a:latin typeface="Proxima Nova"/>
                <a:cs typeface="Proxima Nova"/>
              </a:rPr>
              <a:t> </a:t>
            </a:r>
            <a:r>
              <a:rPr sz="2321" b="1" spc="-145" dirty="0">
                <a:latin typeface="Proxima Nova"/>
                <a:cs typeface="Proxima Nova"/>
              </a:rPr>
              <a:t>que</a:t>
            </a:r>
            <a:r>
              <a:rPr sz="2321" b="1" dirty="0">
                <a:latin typeface="Proxima Nova"/>
                <a:cs typeface="Proxima Nova"/>
              </a:rPr>
              <a:t> </a:t>
            </a:r>
            <a:r>
              <a:rPr sz="2321" b="1" spc="-102" dirty="0">
                <a:latin typeface="Proxima Nova"/>
                <a:cs typeface="Proxima Nova"/>
              </a:rPr>
              <a:t>erfernatur</a:t>
            </a:r>
            <a:r>
              <a:rPr sz="2321" b="1" spc="-29" dirty="0">
                <a:latin typeface="Proxima Nova"/>
                <a:cs typeface="Proxima Nova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core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160" dirty="0">
                <a:latin typeface="Proxima Nova Medium"/>
                <a:cs typeface="Proxima Nova Medium"/>
              </a:rPr>
              <a:t>qui</a:t>
            </a:r>
            <a:r>
              <a:rPr sz="2321" spc="73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derit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quibusd</a:t>
            </a:r>
            <a:r>
              <a:rPr sz="2321" spc="73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amendit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261" dirty="0">
                <a:latin typeface="Proxima Nova Medium"/>
                <a:cs typeface="Proxima Nova Medium"/>
              </a:rPr>
              <a:t>ut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pedis</a:t>
            </a:r>
            <a:r>
              <a:rPr sz="2321" spc="73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corerferum,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cum</a:t>
            </a:r>
            <a:r>
              <a:rPr sz="2321" spc="73" dirty="0">
                <a:latin typeface="Proxima Nova Medium"/>
                <a:cs typeface="Proxima Nova Medium"/>
              </a:rPr>
              <a:t> </a:t>
            </a:r>
            <a:r>
              <a:rPr sz="2321" spc="-189" dirty="0">
                <a:latin typeface="Proxima Nova Medium"/>
                <a:cs typeface="Proxima Nova Medium"/>
              </a:rPr>
              <a:t>quo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illit</a:t>
            </a:r>
            <a:r>
              <a:rPr sz="2321" spc="73" dirty="0">
                <a:latin typeface="Proxima Nova Medium"/>
                <a:cs typeface="Proxima Nova Medium"/>
              </a:rPr>
              <a:t> </a:t>
            </a:r>
            <a:r>
              <a:rPr sz="2321" spc="-261" dirty="0">
                <a:latin typeface="Proxima Nova Medium"/>
                <a:cs typeface="Proxima Nova Medium"/>
              </a:rPr>
              <a:t>od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minverum- </a:t>
            </a:r>
            <a:r>
              <a:rPr sz="2321" spc="-116" dirty="0">
                <a:latin typeface="Proxima Nova Medium"/>
                <a:cs typeface="Proxima Nova Medium"/>
              </a:rPr>
              <a:t>quae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conserum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quia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idit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harum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eius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demporestiis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cusam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consectatin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pre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quodit,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74" dirty="0">
                <a:latin typeface="Proxima Nova Medium"/>
                <a:cs typeface="Proxima Nova Medium"/>
              </a:rPr>
              <a:t>ut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alique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verate </a:t>
            </a:r>
            <a:r>
              <a:rPr sz="2321" spc="-87" dirty="0">
                <a:latin typeface="Proxima Nova Medium"/>
                <a:cs typeface="Proxima Nova Medium"/>
              </a:rPr>
              <a:t>voluptis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peliquiati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tentio.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Ut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lati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con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num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conempo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saectia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sin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eatus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dolorem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ad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moluptatur.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Quis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quia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vent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ame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omnissero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optio.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Rovidis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delignis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es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moloribeaque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nimin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oviducius.</a:t>
            </a:r>
            <a:endParaRPr sz="2321" dirty="0">
              <a:latin typeface="Proxima Nova Medium"/>
              <a:cs typeface="Proxima Nova Medium"/>
            </a:endParaRPr>
          </a:p>
          <a:p>
            <a:pPr>
              <a:spcBef>
                <a:spcPts val="624"/>
              </a:spcBef>
            </a:pPr>
            <a:endParaRPr sz="2321" dirty="0">
              <a:latin typeface="Proxima Nova Medium"/>
              <a:cs typeface="Proxima Nova Medium"/>
            </a:endParaRPr>
          </a:p>
          <a:p>
            <a:pPr marL="541737" algn="just">
              <a:tabLst>
                <a:tab pos="6815936" algn="l"/>
              </a:tabLst>
            </a:pPr>
            <a:r>
              <a:rPr sz="2321" b="1" spc="-87" dirty="0">
                <a:latin typeface="Proxima Nova"/>
                <a:cs typeface="Proxima Nova"/>
              </a:rPr>
              <a:t>QUAE</a:t>
            </a:r>
            <a:r>
              <a:rPr sz="2321" b="1" spc="-44" dirty="0">
                <a:latin typeface="Proxima Nova"/>
                <a:cs typeface="Proxima Nova"/>
              </a:rPr>
              <a:t> </a:t>
            </a:r>
            <a:r>
              <a:rPr sz="2321" b="1" spc="-29" dirty="0">
                <a:latin typeface="Proxima Nova"/>
                <a:cs typeface="Proxima Nova"/>
              </a:rPr>
              <a:t>PERVER</a:t>
            </a:r>
            <a:r>
              <a:rPr sz="2321" b="1" dirty="0">
                <a:latin typeface="Proxima Nova"/>
                <a:cs typeface="Proxima Nova"/>
              </a:rPr>
              <a:t>	</a:t>
            </a:r>
            <a:r>
              <a:rPr sz="2321" b="1" spc="-58" dirty="0">
                <a:latin typeface="Proxima Nova"/>
                <a:cs typeface="Proxima Nova"/>
              </a:rPr>
              <a:t>ESSE</a:t>
            </a:r>
            <a:r>
              <a:rPr sz="2321" b="1" spc="-44" dirty="0">
                <a:latin typeface="Proxima Nova"/>
                <a:cs typeface="Proxima Nova"/>
              </a:rPr>
              <a:t> </a:t>
            </a:r>
            <a:r>
              <a:rPr sz="2321" b="1" spc="-29" dirty="0">
                <a:latin typeface="Proxima Nova"/>
                <a:cs typeface="Proxima Nova"/>
              </a:rPr>
              <a:t>DOLOREM</a:t>
            </a:r>
            <a:endParaRPr sz="2321" dirty="0">
              <a:latin typeface="Proxima Nova"/>
              <a:cs typeface="Proxima Nova"/>
            </a:endParaRPr>
          </a:p>
          <a:p>
            <a:pPr marL="541737" marR="549108" algn="just">
              <a:tabLst>
                <a:tab pos="6815936" algn="l"/>
              </a:tabLst>
            </a:pPr>
            <a:r>
              <a:rPr sz="2321" spc="-116" dirty="0">
                <a:latin typeface="Proxima Nova Medium"/>
                <a:cs typeface="Proxima Nova Medium"/>
              </a:rPr>
              <a:t>Subterfugiebam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proponent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duis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74" dirty="0">
                <a:latin typeface="Proxima Nova Medium"/>
                <a:cs typeface="Proxima Nova Medium"/>
              </a:rPr>
              <a:t>dis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necessaria</a:t>
            </a:r>
            <a:r>
              <a:rPr sz="2321" spc="987" dirty="0">
                <a:latin typeface="Proxima Nova Medium"/>
                <a:cs typeface="Proxima Nova Medium"/>
              </a:rPr>
              <a:t>   </a:t>
            </a:r>
            <a:r>
              <a:rPr sz="2321" spc="-87" dirty="0">
                <a:latin typeface="Proxima Nova Medium"/>
                <a:cs typeface="Proxima Nova Medium"/>
              </a:rPr>
              <a:t>Adolescentulus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competens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orci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leo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arcu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gre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cancellariatus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optio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scere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Tortor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(Sem.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3)</a:t>
            </a:r>
            <a:r>
              <a:rPr sz="2321" dirty="0">
                <a:latin typeface="Proxima Nova Medium"/>
                <a:cs typeface="Proxima Nova Medium"/>
              </a:rPr>
              <a:t>	</a:t>
            </a:r>
            <a:r>
              <a:rPr sz="2321" spc="-58" dirty="0">
                <a:latin typeface="Proxima Nova Medium"/>
                <a:cs typeface="Proxima Nova Medium"/>
              </a:rPr>
              <a:t>mio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id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continuationem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optio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(Qui.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1)</a:t>
            </a:r>
            <a:endParaRPr sz="2321" dirty="0">
              <a:latin typeface="Proxima Nova Medium"/>
              <a:cs typeface="Proxima Nova Medium"/>
            </a:endParaRPr>
          </a:p>
          <a:p>
            <a:pPr>
              <a:spcBef>
                <a:spcPts val="464"/>
              </a:spcBef>
            </a:pPr>
            <a:endParaRPr sz="2321" dirty="0">
              <a:latin typeface="Proxima Nova Medium"/>
              <a:cs typeface="Proxima Nova Medium"/>
            </a:endParaRPr>
          </a:p>
          <a:p>
            <a:pPr marL="541737" marR="549108" algn="just">
              <a:tabLst>
                <a:tab pos="6815936" algn="l"/>
              </a:tabLst>
            </a:pPr>
            <a:r>
              <a:rPr sz="2321" dirty="0">
                <a:latin typeface="Proxima Nova Medium"/>
                <a:cs typeface="Proxima Nova Medium"/>
              </a:rPr>
              <a:t>indignitatem</a:t>
            </a:r>
            <a:r>
              <a:rPr sz="2321" spc="-160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si</a:t>
            </a:r>
            <a:r>
              <a:rPr sz="2321" spc="-160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VERO</a:t>
            </a:r>
            <a:r>
              <a:rPr sz="2321" spc="421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commiseratione</a:t>
            </a:r>
            <a:r>
              <a:rPr sz="2321" spc="421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rem</a:t>
            </a:r>
            <a:r>
              <a:rPr sz="2321" spc="1219" dirty="0">
                <a:latin typeface="Proxima Nova Medium"/>
                <a:cs typeface="Proxima Nova Medium"/>
              </a:rPr>
              <a:t>   </a:t>
            </a:r>
            <a:r>
              <a:rPr sz="2321" spc="-102" dirty="0">
                <a:latin typeface="Proxima Nova Medium"/>
                <a:cs typeface="Proxima Nova Medium"/>
              </a:rPr>
              <a:t>lieipnblicae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261" dirty="0">
                <a:latin typeface="Proxima Nova Medium"/>
                <a:cs typeface="Proxima Nova Medium"/>
              </a:rPr>
              <a:t>ut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UNDE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resurrectionis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174" dirty="0">
                <a:latin typeface="Proxima Nova Medium"/>
                <a:cs typeface="Proxima Nova Medium"/>
              </a:rPr>
              <a:t>sed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inscio </a:t>
            </a:r>
            <a:r>
              <a:rPr sz="2321" dirty="0">
                <a:latin typeface="Proxima Nova Medium"/>
                <a:cs typeface="Proxima Nova Medium"/>
              </a:rPr>
              <a:t>soten</a:t>
            </a:r>
            <a:r>
              <a:rPr sz="2321" spc="21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tione</a:t>
            </a:r>
            <a:r>
              <a:rPr sz="2321" spc="406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simulacrum</a:t>
            </a:r>
            <a:r>
              <a:rPr sz="2321" spc="39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odit</a:t>
            </a:r>
            <a:r>
              <a:rPr sz="2321" spc="39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Crescere</a:t>
            </a:r>
            <a:r>
              <a:rPr sz="2321" spc="39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Par</a:t>
            </a:r>
            <a:r>
              <a:rPr sz="2321" spc="1103" dirty="0">
                <a:latin typeface="Proxima Nova Medium"/>
                <a:cs typeface="Proxima Nova Medium"/>
              </a:rPr>
              <a:t>   </a:t>
            </a:r>
            <a:r>
              <a:rPr sz="2321" spc="-87" dirty="0">
                <a:latin typeface="Proxima Nova Medium"/>
                <a:cs typeface="Proxima Nova Medium"/>
              </a:rPr>
              <a:t>dis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debils</a:t>
            </a:r>
            <a:r>
              <a:rPr sz="2321" spc="-87" dirty="0">
                <a:latin typeface="Proxima Nova Medium"/>
                <a:cs typeface="Proxima Nova Medium"/>
              </a:rPr>
              <a:t> foederatos</a:t>
            </a:r>
            <a:r>
              <a:rPr sz="2321" spc="-58" dirty="0">
                <a:latin typeface="Proxima Nova Medium"/>
                <a:cs typeface="Proxima Nova Medium"/>
              </a:rPr>
              <a:t> mi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nunc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Eorum </a:t>
            </a:r>
            <a:r>
              <a:rPr sz="2321" spc="-29" dirty="0">
                <a:latin typeface="Proxima Nova Medium"/>
                <a:cs typeface="Proxima Nova Medium"/>
              </a:rPr>
              <a:t>Eripere </a:t>
            </a:r>
            <a:r>
              <a:rPr sz="2321" spc="-73" dirty="0">
                <a:latin typeface="Proxima Nova Medium"/>
                <a:cs typeface="Proxima Nova Medium"/>
              </a:rPr>
              <a:t>mensis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cusionaliter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modo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caesariao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probita</a:t>
            </a:r>
            <a:r>
              <a:rPr sz="2321" dirty="0">
                <a:latin typeface="Proxima Nova Medium"/>
                <a:cs typeface="Proxima Nova Medium"/>
              </a:rPr>
              <a:t>	</a:t>
            </a:r>
            <a:r>
              <a:rPr sz="2321" spc="-73" dirty="0">
                <a:latin typeface="Proxima Nova Medium"/>
                <a:cs typeface="Proxima Nova Medium"/>
              </a:rPr>
              <a:t>(Leo.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2)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vitamus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molorit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plia.</a:t>
            </a:r>
            <a:endParaRPr sz="2321" dirty="0">
              <a:latin typeface="Proxima Nova Medium"/>
              <a:cs typeface="Proxima Nova Medium"/>
            </a:endParaRPr>
          </a:p>
        </p:txBody>
      </p:sp>
      <p:sp>
        <p:nvSpPr>
          <p:cNvPr id="113" name="object 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89113" y="26893227"/>
            <a:ext cx="11792766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406380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89087" y="30075723"/>
            <a:ext cx="7580537" cy="0"/>
          </a:xfrm>
          <a:custGeom>
            <a:avLst/>
            <a:gdLst/>
            <a:ahLst/>
            <a:cxnLst/>
            <a:rect l="l" t="t" r="r" b="b"/>
            <a:pathLst>
              <a:path w="2612390">
                <a:moveTo>
                  <a:pt x="261178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0240" y="20050059"/>
            <a:ext cx="13200527" cy="0"/>
          </a:xfrm>
          <a:custGeom>
            <a:avLst/>
            <a:gdLst/>
            <a:ahLst/>
            <a:cxnLst/>
            <a:rect l="l" t="t" r="r" b="b"/>
            <a:pathLst>
              <a:path w="4549140">
                <a:moveTo>
                  <a:pt x="4548593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7438700"/>
            <a:ext cx="11459252" cy="0"/>
          </a:xfrm>
          <a:custGeom>
            <a:avLst/>
            <a:gdLst/>
            <a:ahLst/>
            <a:cxnLst/>
            <a:rect l="l" t="t" r="r" b="b"/>
            <a:pathLst>
              <a:path w="3949065">
                <a:moveTo>
                  <a:pt x="394862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55385" y="7438700"/>
            <a:ext cx="14372433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495259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4208209" y="6512022"/>
            <a:ext cx="5039565" cy="11492656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>
              <a:spcBef>
                <a:spcPts val="290"/>
              </a:spcBef>
            </a:pPr>
            <a:r>
              <a:rPr sz="4643" b="1" spc="-29" dirty="0">
                <a:solidFill>
                  <a:srgbClr val="215B4E"/>
                </a:solidFill>
                <a:latin typeface="Proxima Nova"/>
                <a:cs typeface="Proxima Nova"/>
              </a:rPr>
              <a:t>RESULTS</a:t>
            </a:r>
            <a:endParaRPr sz="4643" dirty="0">
              <a:latin typeface="Proxima Nova"/>
              <a:cs typeface="Proxima Nova"/>
            </a:endParaRPr>
          </a:p>
          <a:p>
            <a:pPr marL="81076" marR="14741" algn="l">
              <a:spcBef>
                <a:spcPts val="4396"/>
              </a:spcBef>
            </a:pPr>
            <a:r>
              <a:rPr sz="2321" b="1" dirty="0">
                <a:latin typeface="Proxima Nova"/>
                <a:cs typeface="Proxima Nova"/>
              </a:rPr>
              <a:t>Pos</a:t>
            </a:r>
            <a:r>
              <a:rPr sz="2321" b="1" spc="377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aut</a:t>
            </a:r>
            <a:r>
              <a:rPr sz="2321" b="1" spc="377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provit</a:t>
            </a:r>
            <a:r>
              <a:rPr sz="2321" b="1" spc="377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quo</a:t>
            </a:r>
            <a:r>
              <a:rPr sz="2321" b="1" spc="392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explit,</a:t>
            </a:r>
            <a:r>
              <a:rPr sz="2321" b="1" spc="377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ut</a:t>
            </a:r>
            <a:r>
              <a:rPr sz="2321" b="1" spc="377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ut</a:t>
            </a:r>
            <a:r>
              <a:rPr sz="2321" b="1" spc="377" dirty="0">
                <a:latin typeface="Proxima Nova"/>
                <a:cs typeface="Proxima Nova"/>
              </a:rPr>
              <a:t> </a:t>
            </a:r>
            <a:r>
              <a:rPr sz="2321" b="1" spc="-73" dirty="0">
                <a:latin typeface="Proxima Nova"/>
                <a:cs typeface="Proxima Nova"/>
              </a:rPr>
              <a:t>aut</a:t>
            </a:r>
            <a:r>
              <a:rPr sz="2321" b="1" spc="1451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expedi</a:t>
            </a:r>
            <a:r>
              <a:rPr sz="2321" b="1" spc="435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dolu</a:t>
            </a:r>
            <a:r>
              <a:rPr sz="2321" b="1" spc="450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dignimp</a:t>
            </a:r>
            <a:r>
              <a:rPr sz="2321" b="1" spc="450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oruptae</a:t>
            </a:r>
            <a:r>
              <a:rPr sz="2321" b="1" spc="435" dirty="0">
                <a:latin typeface="Proxima Nova"/>
                <a:cs typeface="Proxima Nova"/>
              </a:rPr>
              <a:t> </a:t>
            </a:r>
            <a:r>
              <a:rPr sz="2321" b="1" dirty="0">
                <a:latin typeface="Proxima Nova"/>
                <a:cs typeface="Proxima Nova"/>
              </a:rPr>
              <a:t>nis</a:t>
            </a:r>
            <a:r>
              <a:rPr sz="2321" b="1" spc="450" dirty="0">
                <a:latin typeface="Proxima Nova"/>
                <a:cs typeface="Proxima Nova"/>
              </a:rPr>
              <a:t> </a:t>
            </a:r>
            <a:r>
              <a:rPr sz="2321" b="1" spc="-73" dirty="0">
                <a:latin typeface="Proxima Nova"/>
                <a:cs typeface="Proxima Nova"/>
              </a:rPr>
              <a:t>is</a:t>
            </a:r>
            <a:r>
              <a:rPr sz="2321" b="1" spc="145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que</a:t>
            </a:r>
            <a:r>
              <a:rPr sz="2321" spc="24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dolorum</a:t>
            </a:r>
            <a:r>
              <a:rPr sz="2321" spc="24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rerupit</a:t>
            </a:r>
            <a:r>
              <a:rPr sz="2321" spc="261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amusaperum</a:t>
            </a:r>
            <a:r>
              <a:rPr sz="2321" spc="247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et</a:t>
            </a:r>
            <a:r>
              <a:rPr sz="2321" spc="-29" dirty="0">
                <a:latin typeface="Proxima Nova Medium"/>
                <a:cs typeface="Proxima Nova Medium"/>
              </a:rPr>
              <a:t> estemquainvendiae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parumqui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nis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rem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fugiate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esequi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optatur,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consectur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ab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ium</a:t>
            </a:r>
            <a:r>
              <a:rPr sz="2321" dirty="0">
                <a:latin typeface="Proxima Nova Medium"/>
                <a:cs typeface="Proxima Nova Medium"/>
              </a:rPr>
              <a:t> rep</a:t>
            </a:r>
            <a:r>
              <a:rPr sz="2321" spc="131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officirenditem.</a:t>
            </a:r>
            <a:r>
              <a:rPr sz="2321" spc="14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Libustis</a:t>
            </a:r>
            <a:r>
              <a:rPr sz="2321" spc="929" dirty="0">
                <a:latin typeface="Proxima Nova Medium"/>
                <a:cs typeface="Proxima Nova Medium"/>
              </a:rPr>
              <a:t> </a:t>
            </a:r>
            <a:r>
              <a:rPr sz="2321" spc="-29" dirty="0" err="1">
                <a:latin typeface="Proxima Nova Medium"/>
                <a:cs typeface="Proxima Nova Medium"/>
              </a:rPr>
              <a:t>oluptatur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endParaRPr lang="en-US" sz="2321" spc="-29" dirty="0">
              <a:latin typeface="Proxima Nova Medium"/>
              <a:cs typeface="Proxima Nova Medium"/>
            </a:endParaRPr>
          </a:p>
          <a:p>
            <a:pPr marL="81076" marR="14741" algn="l">
              <a:spcBef>
                <a:spcPts val="4396"/>
              </a:spcBef>
            </a:pPr>
            <a:r>
              <a:rPr lang="en-US" sz="4643" b="1" dirty="0">
                <a:latin typeface="Proxima Nova"/>
                <a:cs typeface="Proxima Nova"/>
              </a:rPr>
              <a:t>15%</a:t>
            </a:r>
            <a:r>
              <a:rPr lang="en-US" sz="4643" b="1" spc="87" dirty="0">
                <a:latin typeface="Proxima Nova"/>
                <a:cs typeface="Proxima Nova"/>
              </a:rPr>
              <a:t> </a:t>
            </a:r>
            <a:r>
              <a:rPr lang="en-US" sz="2321" dirty="0">
                <a:latin typeface="Proxima Nova Medium"/>
                <a:cs typeface="Proxima Nova Medium"/>
              </a:rPr>
              <a:t>et</a:t>
            </a:r>
            <a:r>
              <a:rPr lang="en-US" sz="2321" spc="73" dirty="0">
                <a:latin typeface="Proxima Nova Medium"/>
                <a:cs typeface="Proxima Nova Medium"/>
              </a:rPr>
              <a:t> </a:t>
            </a:r>
            <a:r>
              <a:rPr lang="en-US" sz="2321" dirty="0" err="1">
                <a:latin typeface="Proxima Nova Medium"/>
                <a:cs typeface="Proxima Nova Medium"/>
              </a:rPr>
              <a:t>cedere</a:t>
            </a:r>
            <a:r>
              <a:rPr lang="en-US" sz="2321" spc="58" dirty="0">
                <a:latin typeface="Proxima Nova Medium"/>
                <a:cs typeface="Proxima Nova Medium"/>
              </a:rPr>
              <a:t> </a:t>
            </a:r>
            <a:r>
              <a:rPr lang="en-US" sz="2321" dirty="0" err="1">
                <a:latin typeface="Proxima Nova Medium"/>
                <a:cs typeface="Proxima Nova Medium"/>
              </a:rPr>
              <a:t>arcui</a:t>
            </a:r>
            <a:r>
              <a:rPr lang="en-US" sz="2321" spc="58" dirty="0">
                <a:latin typeface="Proxima Nova Medium"/>
                <a:cs typeface="Proxima Nova Medium"/>
              </a:rPr>
              <a:t> </a:t>
            </a:r>
            <a:r>
              <a:rPr lang="en-US" sz="2321" spc="-29" dirty="0" err="1">
                <a:latin typeface="Proxima Nova Medium"/>
                <a:cs typeface="Proxima Nova Medium"/>
              </a:rPr>
              <a:t>moderni</a:t>
            </a:r>
            <a:r>
              <a:rPr lang="en-US" sz="2321" spc="73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sac</a:t>
            </a:r>
            <a:r>
              <a:rPr lang="en-US" sz="2321" spc="-58" dirty="0" err="1">
                <a:latin typeface="Proxima Nova Medium"/>
                <a:cs typeface="Proxima Nova Medium"/>
              </a:rPr>
              <a:t>erdos</a:t>
            </a:r>
            <a:r>
              <a:rPr lang="en-US" sz="2321" spc="-44" dirty="0">
                <a:latin typeface="Proxima Nova Medium"/>
                <a:cs typeface="Proxima Nova Medium"/>
              </a:rPr>
              <a:t> </a:t>
            </a:r>
            <a:r>
              <a:rPr lang="en-US" sz="2321" dirty="0" err="1">
                <a:latin typeface="Proxima Nova Medium"/>
                <a:cs typeface="Proxima Nova Medium"/>
              </a:rPr>
              <a:t>aut</a:t>
            </a:r>
            <a:r>
              <a:rPr lang="en-US" sz="2321" spc="-44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oratione</a:t>
            </a:r>
            <a:r>
              <a:rPr lang="en-US" sz="2321" spc="-29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morbi</a:t>
            </a:r>
            <a:r>
              <a:rPr lang="en-US" sz="2321" spc="-44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falliqui</a:t>
            </a:r>
            <a:r>
              <a:rPr lang="en-US" sz="2321" spc="-29" dirty="0">
                <a:latin typeface="Proxima Nova Medium"/>
                <a:cs typeface="Proxima Nova Medium"/>
              </a:rPr>
              <a:t> </a:t>
            </a:r>
            <a:r>
              <a:rPr lang="en-US" sz="2321" spc="-29" dirty="0" err="1">
                <a:latin typeface="Proxima Nova Medium"/>
                <a:cs typeface="Proxima Nova Medium"/>
              </a:rPr>
              <a:t>nostris</a:t>
            </a:r>
            <a:r>
              <a:rPr lang="en-US" sz="2321" spc="-29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magni</a:t>
            </a:r>
            <a:r>
              <a:rPr lang="en-US" sz="2321" spc="-87" dirty="0">
                <a:latin typeface="Proxima Nova Medium"/>
                <a:cs typeface="Proxima Nova Medium"/>
              </a:rPr>
              <a:t> </a:t>
            </a:r>
            <a:r>
              <a:rPr lang="en-US" sz="2321" spc="-29" dirty="0" err="1">
                <a:latin typeface="Proxima Nova Medium"/>
                <a:cs typeface="Proxima Nova Medium"/>
              </a:rPr>
              <a:t>si</a:t>
            </a:r>
            <a:r>
              <a:rPr lang="en-US" sz="2321" spc="-73" dirty="0">
                <a:latin typeface="Proxima Nova Medium"/>
                <a:cs typeface="Proxima Nova Medium"/>
              </a:rPr>
              <a:t> </a:t>
            </a:r>
            <a:r>
              <a:rPr lang="en-US" sz="2321" spc="-116" dirty="0">
                <a:latin typeface="Proxima Nova Medium"/>
                <a:cs typeface="Proxima Nova Medium"/>
              </a:rPr>
              <a:t>7.9</a:t>
            </a:r>
            <a:r>
              <a:rPr lang="en-US" sz="2321" spc="-87" dirty="0">
                <a:latin typeface="Proxima Nova Medium"/>
                <a:cs typeface="Proxima Nova Medium"/>
              </a:rPr>
              <a:t> </a:t>
            </a:r>
            <a:r>
              <a:rPr lang="en-US" sz="2321" spc="-73" dirty="0">
                <a:latin typeface="Proxima Nova Medium"/>
                <a:cs typeface="Proxima Nova Medium"/>
              </a:rPr>
              <a:t>cu</a:t>
            </a:r>
            <a:endParaRPr lang="en-US" sz="2321" dirty="0">
              <a:latin typeface="Proxima Nova Medium"/>
              <a:cs typeface="Proxima Nova Medium"/>
            </a:endParaRPr>
          </a:p>
          <a:p>
            <a:pPr marR="23954" algn="l">
              <a:spcBef>
                <a:spcPts val="1640"/>
              </a:spcBef>
            </a:pPr>
            <a:r>
              <a:rPr lang="en-US" sz="2321" b="1" spc="-29" dirty="0">
                <a:latin typeface="Proxima Nova"/>
                <a:cs typeface="Proxima Nova"/>
              </a:rPr>
              <a:t>Esse</a:t>
            </a:r>
            <a:r>
              <a:rPr lang="en-US" sz="2321" b="1" spc="-15" dirty="0">
                <a:latin typeface="Proxima Nova"/>
                <a:cs typeface="Proxima Nova"/>
              </a:rPr>
              <a:t> </a:t>
            </a:r>
            <a:r>
              <a:rPr lang="en-US" sz="2321" b="1" spc="-73" dirty="0" err="1">
                <a:latin typeface="Proxima Nova"/>
                <a:cs typeface="Proxima Nova"/>
              </a:rPr>
              <a:t>inaugurationem</a:t>
            </a:r>
            <a:r>
              <a:rPr lang="en-US" sz="2321" b="1" spc="-15" dirty="0">
                <a:latin typeface="Proxima Nova"/>
                <a:cs typeface="Proxima Nova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augue</a:t>
            </a:r>
            <a:r>
              <a:rPr lang="en-US" sz="2321" spc="-15" dirty="0">
                <a:latin typeface="Proxima Nova Medium"/>
                <a:cs typeface="Proxima Nova Medium"/>
              </a:rPr>
              <a:t> </a:t>
            </a:r>
            <a:r>
              <a:rPr lang="en-US" sz="2321" spc="-29" dirty="0" err="1">
                <a:latin typeface="Proxima Nova Medium"/>
                <a:cs typeface="Proxima Nova Medium"/>
              </a:rPr>
              <a:t>elit</a:t>
            </a:r>
            <a:r>
              <a:rPr lang="en-US" sz="2321" spc="-15" dirty="0">
                <a:latin typeface="Proxima Nova Medium"/>
                <a:cs typeface="Proxima Nova Medium"/>
              </a:rPr>
              <a:t> </a:t>
            </a:r>
            <a:r>
              <a:rPr lang="en-US" sz="2321" spc="-29" dirty="0" err="1">
                <a:latin typeface="Proxima Nova Medium"/>
                <a:cs typeface="Proxima Nova Medium"/>
              </a:rPr>
              <a:t>uidem</a:t>
            </a:r>
            <a:r>
              <a:rPr lang="en-US" sz="2321" spc="-29" dirty="0">
                <a:latin typeface="Proxima Nova Medium"/>
                <a:cs typeface="Proxima Nova Medium"/>
              </a:rPr>
              <a:t> </a:t>
            </a:r>
            <a:r>
              <a:rPr lang="en-US" sz="2321" dirty="0" err="1">
                <a:latin typeface="Proxima Nova Medium"/>
                <a:cs typeface="Proxima Nova Medium"/>
              </a:rPr>
              <a:t>est</a:t>
            </a:r>
            <a:r>
              <a:rPr lang="en-US" sz="2321" spc="232" dirty="0">
                <a:latin typeface="Proxima Nova Medium"/>
                <a:cs typeface="Proxima Nova Medium"/>
              </a:rPr>
              <a:t> </a:t>
            </a:r>
            <a:r>
              <a:rPr lang="en-US" sz="2321" dirty="0" err="1">
                <a:latin typeface="Proxima Nova Medium"/>
                <a:cs typeface="Proxima Nova Medium"/>
              </a:rPr>
              <a:t>inibit</a:t>
            </a:r>
            <a:r>
              <a:rPr lang="en-US" sz="2321" spc="247" dirty="0">
                <a:latin typeface="Proxima Nova Medium"/>
                <a:cs typeface="Proxima Nova Medium"/>
              </a:rPr>
              <a:t> </a:t>
            </a:r>
            <a:r>
              <a:rPr lang="en-US" sz="2321" dirty="0" err="1">
                <a:latin typeface="Proxima Nova Medium"/>
                <a:cs typeface="Proxima Nova Medium"/>
              </a:rPr>
              <a:t>te</a:t>
            </a:r>
            <a:r>
              <a:rPr lang="en-US" sz="2321" spc="232" dirty="0">
                <a:latin typeface="Proxima Nova Medium"/>
                <a:cs typeface="Proxima Nova Medium"/>
              </a:rPr>
              <a:t> </a:t>
            </a:r>
            <a:r>
              <a:rPr lang="en-US" sz="2321" dirty="0" err="1">
                <a:latin typeface="Proxima Nova Medium"/>
                <a:cs typeface="Proxima Nova Medium"/>
              </a:rPr>
              <a:t>februarii</a:t>
            </a:r>
            <a:r>
              <a:rPr lang="en-US" sz="2321" spc="247" dirty="0">
                <a:latin typeface="Proxima Nova Medium"/>
                <a:cs typeface="Proxima Nova Medium"/>
              </a:rPr>
              <a:t> </a:t>
            </a:r>
            <a:r>
              <a:rPr lang="en-US" sz="2321" dirty="0" err="1">
                <a:latin typeface="Proxima Nova Medium"/>
                <a:cs typeface="Proxima Nova Medium"/>
              </a:rPr>
              <a:t>praesentia</a:t>
            </a:r>
            <a:r>
              <a:rPr lang="en-US" sz="2321" spc="247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repe</a:t>
            </a:r>
            <a:r>
              <a:rPr lang="en-US" sz="2321" spc="1451" dirty="0">
                <a:latin typeface="Proxima Nova Medium"/>
                <a:cs typeface="Proxima Nova Medium"/>
              </a:rPr>
              <a:t> </a:t>
            </a:r>
            <a:r>
              <a:rPr lang="en-US" sz="2321" spc="-87" dirty="0" err="1">
                <a:latin typeface="Proxima Nova Medium"/>
                <a:cs typeface="Proxima Nova Medium"/>
              </a:rPr>
              <a:t>llendusolor</a:t>
            </a:r>
            <a:r>
              <a:rPr lang="en-US" sz="2321" spc="29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tempor</a:t>
            </a:r>
            <a:r>
              <a:rPr lang="en-US" sz="2321" spc="44" dirty="0">
                <a:latin typeface="Proxima Nova Medium"/>
                <a:cs typeface="Proxima Nova Medium"/>
              </a:rPr>
              <a:t> </a:t>
            </a:r>
            <a:r>
              <a:rPr lang="en-US" sz="2321" spc="-73" dirty="0">
                <a:latin typeface="Proxima Nova Medium"/>
                <a:cs typeface="Proxima Nova Medium"/>
              </a:rPr>
              <a:t>(Dis.</a:t>
            </a:r>
            <a:r>
              <a:rPr lang="en-US" sz="2321" spc="29" dirty="0">
                <a:latin typeface="Proxima Nova Medium"/>
                <a:cs typeface="Proxima Nova Medium"/>
              </a:rPr>
              <a:t> </a:t>
            </a:r>
            <a:r>
              <a:rPr lang="en-US" sz="2321" spc="-73" dirty="0">
                <a:latin typeface="Proxima Nova Medium"/>
                <a:cs typeface="Proxima Nova Medium"/>
              </a:rPr>
              <a:t>9).</a:t>
            </a:r>
            <a:endParaRPr lang="en-US" sz="2321" dirty="0">
              <a:latin typeface="Proxima Nova Medium"/>
              <a:cs typeface="Proxima Nova Medium"/>
            </a:endParaRPr>
          </a:p>
          <a:p>
            <a:pPr marR="18426" algn="l">
              <a:spcBef>
                <a:spcPts val="1654"/>
              </a:spcBef>
            </a:pPr>
            <a:r>
              <a:rPr lang="en-US" sz="2321" b="1" dirty="0" err="1">
                <a:latin typeface="Proxima Nova"/>
                <a:cs typeface="Proxima Nova"/>
              </a:rPr>
              <a:t>Quod</a:t>
            </a:r>
            <a:r>
              <a:rPr lang="en-US" sz="2321" b="1" spc="29" dirty="0">
                <a:latin typeface="Proxima Nova"/>
                <a:cs typeface="Proxima Nova"/>
              </a:rPr>
              <a:t> </a:t>
            </a:r>
            <a:r>
              <a:rPr lang="en-US" sz="2321" b="1" spc="-29" dirty="0" err="1">
                <a:latin typeface="Proxima Nova"/>
                <a:cs typeface="Proxima Nova"/>
              </a:rPr>
              <a:t>exprobrationis</a:t>
            </a:r>
            <a:r>
              <a:rPr lang="en-US" sz="2321" b="1" spc="58" dirty="0">
                <a:latin typeface="Proxima Nova"/>
                <a:cs typeface="Proxima Nova"/>
              </a:rPr>
              <a:t> </a:t>
            </a:r>
            <a:r>
              <a:rPr lang="en-US" sz="2321" dirty="0" err="1">
                <a:latin typeface="Proxima Nova Medium"/>
                <a:cs typeface="Proxima Nova Medium"/>
              </a:rPr>
              <a:t>decembris</a:t>
            </a:r>
            <a:r>
              <a:rPr lang="en-US" sz="2321" spc="44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enim</a:t>
            </a:r>
            <a:r>
              <a:rPr lang="en-US" sz="2321" dirty="0">
                <a:latin typeface="Proxima Nova Medium"/>
                <a:cs typeface="Proxima Nova Medium"/>
              </a:rPr>
              <a:t> hic</a:t>
            </a:r>
            <a:r>
              <a:rPr lang="en-US" sz="2321" spc="145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asperiores</a:t>
            </a:r>
            <a:r>
              <a:rPr lang="en-US" sz="2321" spc="145" dirty="0">
                <a:latin typeface="Proxima Nova Medium"/>
                <a:cs typeface="Proxima Nova Medium"/>
              </a:rPr>
              <a:t> </a:t>
            </a:r>
            <a:r>
              <a:rPr lang="en-US" sz="2321" dirty="0">
                <a:latin typeface="Proxima Nova Medium"/>
                <a:cs typeface="Proxima Nova Medium"/>
              </a:rPr>
              <a:t>in</a:t>
            </a:r>
            <a:r>
              <a:rPr lang="en-US" sz="2321" spc="145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estamplissimum</a:t>
            </a:r>
            <a:r>
              <a:rPr lang="en-US" sz="2321" spc="160" dirty="0">
                <a:latin typeface="Proxima Nova Medium"/>
                <a:cs typeface="Proxima Nova Medium"/>
              </a:rPr>
              <a:t> </a:t>
            </a:r>
            <a:r>
              <a:rPr lang="en-US" sz="2321" spc="-29" dirty="0">
                <a:latin typeface="Proxima Nova Medium"/>
                <a:cs typeface="Proxima Nova Medium"/>
              </a:rPr>
              <a:t>alias </a:t>
            </a:r>
            <a:r>
              <a:rPr lang="en-US" sz="2321" spc="-73" dirty="0">
                <a:latin typeface="Proxima Nova Medium"/>
                <a:cs typeface="Proxima Nova Medium"/>
              </a:rPr>
              <a:t>(Dis.</a:t>
            </a:r>
            <a:r>
              <a:rPr lang="en-US" sz="2321" spc="-29" dirty="0">
                <a:latin typeface="Proxima Nova Medium"/>
                <a:cs typeface="Proxima Nova Medium"/>
              </a:rPr>
              <a:t> </a:t>
            </a:r>
            <a:r>
              <a:rPr lang="en-US" sz="2321" spc="-73" dirty="0">
                <a:latin typeface="Proxima Nova Medium"/>
                <a:cs typeface="Proxima Nova Medium"/>
              </a:rPr>
              <a:t>1)</a:t>
            </a:r>
            <a:endParaRPr lang="en-US" sz="2321" dirty="0">
              <a:latin typeface="Proxima Nova Medium"/>
              <a:cs typeface="Proxima Nova Medium"/>
            </a:endParaRPr>
          </a:p>
          <a:p>
            <a:pPr marR="18426" algn="l">
              <a:spcBef>
                <a:spcPts val="1640"/>
              </a:spcBef>
            </a:pPr>
            <a:r>
              <a:rPr lang="en-US" sz="2321" b="1" spc="-116" dirty="0">
                <a:latin typeface="Proxima Nova"/>
                <a:cs typeface="Proxima Nova"/>
              </a:rPr>
              <a:t>Nec</a:t>
            </a:r>
            <a:r>
              <a:rPr lang="en-US" sz="2321" b="1" dirty="0">
                <a:latin typeface="Proxima Nova"/>
                <a:cs typeface="Proxima Nova"/>
              </a:rPr>
              <a:t> </a:t>
            </a:r>
            <a:r>
              <a:rPr lang="en-US" sz="2321" b="1" spc="-73" dirty="0" err="1">
                <a:latin typeface="Proxima Nova"/>
                <a:cs typeface="Proxima Nova"/>
              </a:rPr>
              <a:t>lieipnblicae</a:t>
            </a:r>
            <a:r>
              <a:rPr lang="en-US" sz="2321" b="1" spc="44" dirty="0">
                <a:latin typeface="Proxima Nova"/>
                <a:cs typeface="Proxima Nova"/>
              </a:rPr>
              <a:t> </a:t>
            </a:r>
            <a:r>
              <a:rPr lang="en-US" sz="2321" spc="-145" dirty="0" err="1">
                <a:latin typeface="Proxima Nova Medium"/>
                <a:cs typeface="Proxima Nova Medium"/>
              </a:rPr>
              <a:t>ut</a:t>
            </a:r>
            <a:r>
              <a:rPr lang="en-US" sz="2321" spc="29" dirty="0">
                <a:latin typeface="Proxima Nova Medium"/>
                <a:cs typeface="Proxima Nova Medium"/>
              </a:rPr>
              <a:t> </a:t>
            </a:r>
            <a:r>
              <a:rPr lang="en-US" sz="2321" spc="-116" dirty="0">
                <a:latin typeface="Proxima Nova Medium"/>
                <a:cs typeface="Proxima Nova Medium"/>
              </a:rPr>
              <a:t>UNDE</a:t>
            </a:r>
            <a:r>
              <a:rPr lang="en-US" sz="2321" spc="29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resurrectionis</a:t>
            </a:r>
            <a:r>
              <a:rPr lang="en-US" sz="2321" dirty="0">
                <a:latin typeface="Proxima Nova Medium"/>
                <a:cs typeface="Proxima Nova Medium"/>
              </a:rPr>
              <a:t> sed</a:t>
            </a:r>
            <a:r>
              <a:rPr lang="en-US" sz="2321" spc="-29" dirty="0">
                <a:latin typeface="Proxima Nova Medium"/>
                <a:cs typeface="Proxima Nova Medium"/>
              </a:rPr>
              <a:t> </a:t>
            </a:r>
            <a:r>
              <a:rPr lang="en-US" sz="2321" spc="-29" dirty="0" err="1">
                <a:latin typeface="Proxima Nova Medium"/>
                <a:cs typeface="Proxima Nova Medium"/>
              </a:rPr>
              <a:t>inscio</a:t>
            </a:r>
            <a:r>
              <a:rPr lang="en-US" sz="2321" spc="-29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disciplina</a:t>
            </a:r>
            <a:r>
              <a:rPr lang="en-US" sz="2321" spc="-29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contrarium</a:t>
            </a:r>
            <a:r>
              <a:rPr lang="en-US" sz="2321" spc="-15" dirty="0">
                <a:latin typeface="Proxima Nova Medium"/>
                <a:cs typeface="Proxima Nova Medium"/>
              </a:rPr>
              <a:t> </a:t>
            </a:r>
            <a:r>
              <a:rPr lang="en-US" sz="2321" dirty="0">
                <a:latin typeface="Proxima Nova Medium"/>
                <a:cs typeface="Proxima Nova Medium"/>
              </a:rPr>
              <a:t>nisi</a:t>
            </a:r>
            <a:r>
              <a:rPr lang="en-US" sz="2321" spc="-29" dirty="0">
                <a:latin typeface="Proxima Nova Medium"/>
                <a:cs typeface="Proxima Nova Medium"/>
              </a:rPr>
              <a:t> </a:t>
            </a:r>
            <a:r>
              <a:rPr lang="en-US" sz="2321" spc="-73" dirty="0">
                <a:latin typeface="Proxima Nova Medium"/>
                <a:cs typeface="Proxima Nova Medium"/>
              </a:rPr>
              <a:t>Po</a:t>
            </a:r>
            <a:r>
              <a:rPr lang="en-US" sz="2321" spc="1451" dirty="0">
                <a:latin typeface="Proxima Nova Medium"/>
                <a:cs typeface="Proxima Nova Medium"/>
              </a:rPr>
              <a:t> </a:t>
            </a:r>
            <a:r>
              <a:rPr lang="en-US" sz="2321" spc="-116" dirty="0" err="1">
                <a:latin typeface="Proxima Nova Medium"/>
                <a:cs typeface="Proxima Nova Medium"/>
              </a:rPr>
              <a:t>ssumus</a:t>
            </a:r>
            <a:r>
              <a:rPr lang="en-US" sz="2321" spc="29" dirty="0">
                <a:latin typeface="Proxima Nova Medium"/>
                <a:cs typeface="Proxima Nova Medium"/>
              </a:rPr>
              <a:t> </a:t>
            </a:r>
            <a:r>
              <a:rPr lang="en-US" sz="2321" spc="-116" dirty="0" err="1">
                <a:latin typeface="Proxima Nova Medium"/>
                <a:cs typeface="Proxima Nova Medium"/>
              </a:rPr>
              <a:t>Hungariae</a:t>
            </a:r>
            <a:r>
              <a:rPr lang="en-US" sz="2321" spc="29" dirty="0">
                <a:latin typeface="Proxima Nova Medium"/>
                <a:cs typeface="Proxima Nova Medium"/>
              </a:rPr>
              <a:t> </a:t>
            </a:r>
            <a:r>
              <a:rPr lang="en-US" sz="2321" spc="-160" dirty="0">
                <a:latin typeface="Proxima Nova Medium"/>
                <a:cs typeface="Proxima Nova Medium"/>
              </a:rPr>
              <a:t>hac</a:t>
            </a:r>
            <a:r>
              <a:rPr lang="en-US" sz="2321" spc="29" dirty="0">
                <a:latin typeface="Proxima Nova Medium"/>
                <a:cs typeface="Proxima Nova Medium"/>
              </a:rPr>
              <a:t> </a:t>
            </a:r>
            <a:r>
              <a:rPr lang="en-US" sz="2321" spc="-145" dirty="0" err="1">
                <a:latin typeface="Proxima Nova Medium"/>
                <a:cs typeface="Proxima Nova Medium"/>
              </a:rPr>
              <a:t>debil</a:t>
            </a:r>
            <a:r>
              <a:rPr lang="en-US" sz="2321" spc="44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sfoederatos</a:t>
            </a:r>
            <a:r>
              <a:rPr lang="en-US" sz="2321" spc="-29" dirty="0">
                <a:latin typeface="Proxima Nova Medium"/>
                <a:cs typeface="Proxima Nova Medium"/>
              </a:rPr>
              <a:t> mi</a:t>
            </a:r>
            <a:r>
              <a:rPr lang="en-US" sz="2321" spc="-58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Eorum</a:t>
            </a:r>
            <a:r>
              <a:rPr lang="en-US" sz="2321" spc="-58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Eripere</a:t>
            </a:r>
            <a:r>
              <a:rPr lang="en-US" sz="2321" spc="-58" dirty="0">
                <a:latin typeface="Proxima Nova Medium"/>
                <a:cs typeface="Proxima Nova Medium"/>
              </a:rPr>
              <a:t> </a:t>
            </a:r>
            <a:r>
              <a:rPr lang="en-US" sz="2321" spc="-73" dirty="0">
                <a:latin typeface="Proxima Nova Medium"/>
                <a:cs typeface="Proxima Nova Medium"/>
              </a:rPr>
              <a:t>(Leo.</a:t>
            </a:r>
            <a:r>
              <a:rPr lang="en-US" sz="2321" spc="-58" dirty="0">
                <a:latin typeface="Proxima Nova Medium"/>
                <a:cs typeface="Proxima Nova Medium"/>
              </a:rPr>
              <a:t> </a:t>
            </a:r>
            <a:r>
              <a:rPr lang="en-US" sz="2321" spc="-73" dirty="0">
                <a:latin typeface="Proxima Nova Medium"/>
                <a:cs typeface="Proxima Nova Medium"/>
              </a:rPr>
              <a:t>2)</a:t>
            </a:r>
            <a:endParaRPr lang="en-US" sz="2321" dirty="0">
              <a:latin typeface="Proxima Nova Medium"/>
              <a:cs typeface="Proxima Nova Medium"/>
            </a:endParaRPr>
          </a:p>
          <a:p>
            <a:pPr marR="14741" algn="l">
              <a:spcBef>
                <a:spcPts val="1640"/>
              </a:spcBef>
            </a:pPr>
            <a:r>
              <a:rPr lang="en-US" sz="2321" b="1" dirty="0">
                <a:latin typeface="Proxima Nova"/>
                <a:cs typeface="Proxima Nova"/>
              </a:rPr>
              <a:t>Corporis</a:t>
            </a:r>
            <a:r>
              <a:rPr lang="en-US" sz="2321" b="1" spc="435" dirty="0">
                <a:latin typeface="Proxima Nova"/>
                <a:cs typeface="Proxima Nova"/>
              </a:rPr>
              <a:t> </a:t>
            </a:r>
            <a:r>
              <a:rPr lang="en-US" sz="2321" b="1" dirty="0" err="1">
                <a:latin typeface="Proxima Nova"/>
                <a:cs typeface="Proxima Nova"/>
              </a:rPr>
              <a:t>iunctis</a:t>
            </a:r>
            <a:r>
              <a:rPr lang="en-US" sz="2321" b="1" spc="464" dirty="0">
                <a:latin typeface="Proxima Nova"/>
                <a:cs typeface="Proxima Nova"/>
              </a:rPr>
              <a:t> </a:t>
            </a:r>
            <a:r>
              <a:rPr lang="en-US" sz="2321" dirty="0" err="1">
                <a:latin typeface="Proxima Nova Medium"/>
                <a:cs typeface="Proxima Nova Medium"/>
              </a:rPr>
              <a:t>mirum</a:t>
            </a:r>
            <a:r>
              <a:rPr lang="en-US" sz="2321" spc="493" dirty="0">
                <a:latin typeface="Proxima Nova Medium"/>
                <a:cs typeface="Proxima Nova Medium"/>
              </a:rPr>
              <a:t> </a:t>
            </a:r>
            <a:r>
              <a:rPr lang="en-US" sz="2321" dirty="0" err="1">
                <a:latin typeface="Proxima Nova Medium"/>
                <a:cs typeface="Proxima Nova Medium"/>
              </a:rPr>
              <a:t>nominum</a:t>
            </a:r>
            <a:r>
              <a:rPr lang="en-US" sz="2321" spc="479" dirty="0">
                <a:latin typeface="Proxima Nova Medium"/>
                <a:cs typeface="Proxima Nova Medium"/>
              </a:rPr>
              <a:t> </a:t>
            </a:r>
            <a:r>
              <a:rPr lang="en-US" sz="2321" spc="-102" dirty="0" err="1">
                <a:latin typeface="Proxima Nova Medium"/>
                <a:cs typeface="Proxima Nova Medium"/>
              </a:rPr>
              <a:t>ut</a:t>
            </a:r>
            <a:r>
              <a:rPr lang="en-US" sz="2321" spc="1451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operom</a:t>
            </a:r>
            <a:r>
              <a:rPr lang="en-US" sz="2321" spc="-29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multas</a:t>
            </a:r>
            <a:r>
              <a:rPr lang="en-US" sz="2321" spc="-29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proin</a:t>
            </a:r>
            <a:r>
              <a:rPr lang="en-US" sz="2321" spc="-29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perversis</a:t>
            </a:r>
            <a:r>
              <a:rPr lang="en-US" sz="2321" spc="-29" dirty="0">
                <a:latin typeface="Proxima Nova Medium"/>
                <a:cs typeface="Proxima Nova Medium"/>
              </a:rPr>
              <a:t> sed</a:t>
            </a:r>
          </a:p>
          <a:p>
            <a:pPr marL="81076" marR="14741" algn="just">
              <a:spcBef>
                <a:spcPts val="4396"/>
              </a:spcBef>
            </a:pPr>
            <a:endParaRPr lang="en-US" sz="2321" dirty="0">
              <a:latin typeface="Proxima Nova Medium"/>
              <a:cs typeface="Proxima Nova Medium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6375200" y="19049555"/>
            <a:ext cx="3768157" cy="751703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643" b="1" spc="-87" dirty="0">
                <a:solidFill>
                  <a:srgbClr val="215B4E"/>
                </a:solidFill>
                <a:latin typeface="Proxima Nova"/>
                <a:cs typeface="Proxima Nova"/>
              </a:rPr>
              <a:t>CONCLUSION</a:t>
            </a:r>
            <a:endParaRPr sz="4643">
              <a:latin typeface="Proxima Nova"/>
              <a:cs typeface="Proxima Nov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0905064" y="25966561"/>
            <a:ext cx="3615220" cy="751703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643" b="1" spc="-102" dirty="0">
                <a:solidFill>
                  <a:srgbClr val="215B4E"/>
                </a:solidFill>
                <a:latin typeface="Proxima Nova"/>
                <a:cs typeface="Proxima Nova"/>
              </a:rPr>
              <a:t>REFERENCES</a:t>
            </a:r>
            <a:endParaRPr sz="4643" dirty="0">
              <a:latin typeface="Proxima Nova"/>
              <a:cs typeface="Proxima Nov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0905015" y="26958906"/>
            <a:ext cx="11645356" cy="1844694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103188" marR="14741">
              <a:lnSpc>
                <a:spcPct val="129500"/>
              </a:lnSpc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Etiam,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E.,</a:t>
            </a:r>
            <a:r>
              <a:rPr sz="2321" dirty="0">
                <a:latin typeface="Proxima Nova Medium"/>
                <a:cs typeface="Proxima Nova Medium"/>
              </a:rPr>
              <a:t> &amp; </a:t>
            </a:r>
            <a:r>
              <a:rPr sz="2321" spc="-87" dirty="0">
                <a:latin typeface="Proxima Nova Medium"/>
                <a:cs typeface="Proxima Nova Medium"/>
              </a:rPr>
              <a:t>PraExtemporaneos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Vestra."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Maneant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te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Autem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Personas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molorin,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15(1),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1123-</a:t>
            </a:r>
            <a:r>
              <a:rPr sz="2321" spc="-29" dirty="0">
                <a:latin typeface="Proxima Nova Medium"/>
                <a:cs typeface="Proxima Nova Medium"/>
              </a:rPr>
              <a:t>6135. </a:t>
            </a:r>
            <a:r>
              <a:rPr sz="2321" spc="-87" dirty="0">
                <a:latin typeface="Proxima Nova Medium"/>
                <a:cs typeface="Proxima Nova Medium"/>
              </a:rPr>
              <a:t>Perversa,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E.,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&amp;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Alias,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P.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(5018).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"Dennunti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quo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illit"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Putamus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&amp;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Maiori,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13(3),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202-415.</a:t>
            </a:r>
            <a:endParaRPr sz="2321" dirty="0">
              <a:latin typeface="Proxima Nova Medium"/>
              <a:cs typeface="Proxima Nova Medium"/>
            </a:endParaRPr>
          </a:p>
          <a:p>
            <a:pPr marL="103188" marR="2246182">
              <a:lnSpc>
                <a:spcPct val="129500"/>
              </a:lnSpc>
            </a:pPr>
            <a:r>
              <a:rPr sz="2321" spc="-58" dirty="0">
                <a:latin typeface="Proxima Nova Medium"/>
                <a:cs typeface="Proxima Nova Medium"/>
              </a:rPr>
              <a:t>Mazim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16" dirty="0">
                <a:latin typeface="Proxima Nova Medium"/>
                <a:cs typeface="Proxima Nova Medium"/>
              </a:rPr>
              <a:t>Tortor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Pellentesque.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(9020).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"Architecto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est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Oleantem-</a:t>
            </a:r>
            <a:r>
              <a:rPr sz="2321" spc="-29" dirty="0">
                <a:latin typeface="Proxima Nova Medium"/>
                <a:cs typeface="Proxima Nova Medium"/>
              </a:rPr>
              <a:t>Nobis. </a:t>
            </a:r>
            <a:r>
              <a:rPr sz="2321" spc="-87" dirty="0">
                <a:latin typeface="Proxima Nova Medium"/>
                <a:cs typeface="Proxima Nova Medium"/>
              </a:rPr>
              <a:t>Occasionem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EU,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Surdis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S.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Combinatur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qui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tetnpore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dnostramm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29" dirty="0" err="1">
                <a:latin typeface="Proxima Nova Medium"/>
                <a:cs typeface="Proxima Nova Medium"/>
              </a:rPr>
              <a:t>authentica</a:t>
            </a:r>
            <a:r>
              <a:rPr sz="2321" spc="-29" dirty="0">
                <a:latin typeface="Proxima Nova Medium"/>
                <a:cs typeface="Proxima Nova Medium"/>
              </a:rPr>
              <a:t>.</a:t>
            </a:r>
            <a:endParaRPr sz="2321" dirty="0">
              <a:latin typeface="Proxima Nova Medium"/>
              <a:cs typeface="Proxima Nova Medium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106151" y="19049555"/>
            <a:ext cx="2843162" cy="751703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643" b="1" spc="-87" dirty="0">
                <a:solidFill>
                  <a:srgbClr val="215B4E"/>
                </a:solidFill>
                <a:latin typeface="Proxima Nova"/>
                <a:cs typeface="Proxima Nova"/>
              </a:rPr>
              <a:t>METHODS</a:t>
            </a:r>
            <a:endParaRPr sz="4643">
              <a:latin typeface="Proxima Nova"/>
              <a:cs typeface="Proxima Nova"/>
            </a:endParaRPr>
          </a:p>
        </p:txBody>
      </p:sp>
      <p:sp>
        <p:nvSpPr>
          <p:cNvPr id="124" name="object 124" descr="QR code to learn more about the project"/>
          <p:cNvSpPr/>
          <p:nvPr/>
        </p:nvSpPr>
        <p:spPr>
          <a:xfrm>
            <a:off x="41210853" y="30090056"/>
            <a:ext cx="1695210" cy="1761544"/>
          </a:xfrm>
          <a:custGeom>
            <a:avLst/>
            <a:gdLst/>
            <a:ahLst/>
            <a:cxnLst/>
            <a:rect l="l" t="t" r="r" b="b"/>
            <a:pathLst>
              <a:path w="584200" h="607059">
                <a:moveTo>
                  <a:pt x="184238" y="261620"/>
                </a:moveTo>
                <a:lnTo>
                  <a:pt x="83184" y="261620"/>
                </a:lnTo>
                <a:lnTo>
                  <a:pt x="83184" y="318770"/>
                </a:lnTo>
                <a:lnTo>
                  <a:pt x="109829" y="318770"/>
                </a:lnTo>
                <a:lnTo>
                  <a:pt x="109829" y="406400"/>
                </a:lnTo>
                <a:lnTo>
                  <a:pt x="0" y="406400"/>
                </a:lnTo>
                <a:lnTo>
                  <a:pt x="0" y="607060"/>
                </a:lnTo>
                <a:lnTo>
                  <a:pt x="193751" y="607060"/>
                </a:lnTo>
                <a:lnTo>
                  <a:pt x="193751" y="577850"/>
                </a:lnTo>
                <a:lnTo>
                  <a:pt x="27927" y="577850"/>
                </a:lnTo>
                <a:lnTo>
                  <a:pt x="27927" y="434340"/>
                </a:lnTo>
                <a:lnTo>
                  <a:pt x="528358" y="434340"/>
                </a:lnTo>
                <a:lnTo>
                  <a:pt x="528358" y="405130"/>
                </a:lnTo>
                <a:lnTo>
                  <a:pt x="473900" y="405130"/>
                </a:lnTo>
                <a:lnTo>
                  <a:pt x="473900" y="375920"/>
                </a:lnTo>
                <a:lnTo>
                  <a:pt x="500811" y="375920"/>
                </a:lnTo>
                <a:lnTo>
                  <a:pt x="500811" y="369570"/>
                </a:lnTo>
                <a:lnTo>
                  <a:pt x="270738" y="369570"/>
                </a:lnTo>
                <a:lnTo>
                  <a:pt x="259553" y="368300"/>
                </a:lnTo>
                <a:lnTo>
                  <a:pt x="249197" y="364490"/>
                </a:lnTo>
                <a:lnTo>
                  <a:pt x="238725" y="356870"/>
                </a:lnTo>
                <a:lnTo>
                  <a:pt x="227190" y="345440"/>
                </a:lnTo>
                <a:lnTo>
                  <a:pt x="207012" y="339090"/>
                </a:lnTo>
                <a:lnTo>
                  <a:pt x="191212" y="326390"/>
                </a:lnTo>
                <a:lnTo>
                  <a:pt x="180911" y="309880"/>
                </a:lnTo>
                <a:lnTo>
                  <a:pt x="177228" y="288290"/>
                </a:lnTo>
                <a:lnTo>
                  <a:pt x="181623" y="265430"/>
                </a:lnTo>
                <a:lnTo>
                  <a:pt x="184238" y="261620"/>
                </a:lnTo>
                <a:close/>
              </a:path>
              <a:path w="584200" h="607059">
                <a:moveTo>
                  <a:pt x="249593" y="494030"/>
                </a:moveTo>
                <a:lnTo>
                  <a:pt x="222884" y="494030"/>
                </a:lnTo>
                <a:lnTo>
                  <a:pt x="222884" y="607060"/>
                </a:lnTo>
                <a:lnTo>
                  <a:pt x="249593" y="607060"/>
                </a:lnTo>
                <a:lnTo>
                  <a:pt x="249593" y="494030"/>
                </a:lnTo>
                <a:close/>
              </a:path>
              <a:path w="584200" h="607059">
                <a:moveTo>
                  <a:pt x="332993" y="579120"/>
                </a:moveTo>
                <a:lnTo>
                  <a:pt x="306247" y="579120"/>
                </a:lnTo>
                <a:lnTo>
                  <a:pt x="306247" y="607060"/>
                </a:lnTo>
                <a:lnTo>
                  <a:pt x="332993" y="607060"/>
                </a:lnTo>
                <a:lnTo>
                  <a:pt x="332993" y="579120"/>
                </a:lnTo>
                <a:close/>
              </a:path>
              <a:path w="584200" h="607059">
                <a:moveTo>
                  <a:pt x="444677" y="549910"/>
                </a:moveTo>
                <a:lnTo>
                  <a:pt x="361632" y="549910"/>
                </a:lnTo>
                <a:lnTo>
                  <a:pt x="361632" y="607060"/>
                </a:lnTo>
                <a:lnTo>
                  <a:pt x="472376" y="607060"/>
                </a:lnTo>
                <a:lnTo>
                  <a:pt x="472376" y="579120"/>
                </a:lnTo>
                <a:lnTo>
                  <a:pt x="444677" y="579120"/>
                </a:lnTo>
                <a:lnTo>
                  <a:pt x="444677" y="549910"/>
                </a:lnTo>
                <a:close/>
              </a:path>
              <a:path w="584200" h="607059">
                <a:moveTo>
                  <a:pt x="528040" y="579120"/>
                </a:moveTo>
                <a:lnTo>
                  <a:pt x="501294" y="579120"/>
                </a:lnTo>
                <a:lnTo>
                  <a:pt x="501294" y="607060"/>
                </a:lnTo>
                <a:lnTo>
                  <a:pt x="528040" y="607060"/>
                </a:lnTo>
                <a:lnTo>
                  <a:pt x="528040" y="579120"/>
                </a:lnTo>
                <a:close/>
              </a:path>
              <a:path w="584200" h="607059">
                <a:moveTo>
                  <a:pt x="193751" y="494030"/>
                </a:moveTo>
                <a:lnTo>
                  <a:pt x="166115" y="494030"/>
                </a:lnTo>
                <a:lnTo>
                  <a:pt x="166115" y="577850"/>
                </a:lnTo>
                <a:lnTo>
                  <a:pt x="193751" y="577850"/>
                </a:lnTo>
                <a:lnTo>
                  <a:pt x="193751" y="494030"/>
                </a:lnTo>
                <a:close/>
              </a:path>
              <a:path w="584200" h="607059">
                <a:moveTo>
                  <a:pt x="583463" y="551180"/>
                </a:moveTo>
                <a:lnTo>
                  <a:pt x="556767" y="551180"/>
                </a:lnTo>
                <a:lnTo>
                  <a:pt x="556767" y="577850"/>
                </a:lnTo>
                <a:lnTo>
                  <a:pt x="583463" y="577850"/>
                </a:lnTo>
                <a:lnTo>
                  <a:pt x="583463" y="551180"/>
                </a:lnTo>
                <a:close/>
              </a:path>
              <a:path w="584200" h="607059">
                <a:moveTo>
                  <a:pt x="583679" y="435610"/>
                </a:moveTo>
                <a:lnTo>
                  <a:pt x="500125" y="435610"/>
                </a:lnTo>
                <a:lnTo>
                  <a:pt x="500125" y="463550"/>
                </a:lnTo>
                <a:lnTo>
                  <a:pt x="55905" y="463550"/>
                </a:lnTo>
                <a:lnTo>
                  <a:pt x="55905" y="549910"/>
                </a:lnTo>
                <a:lnTo>
                  <a:pt x="138290" y="549910"/>
                </a:lnTo>
                <a:lnTo>
                  <a:pt x="138290" y="494030"/>
                </a:lnTo>
                <a:lnTo>
                  <a:pt x="556526" y="494030"/>
                </a:lnTo>
                <a:lnTo>
                  <a:pt x="556526" y="462280"/>
                </a:lnTo>
                <a:lnTo>
                  <a:pt x="583679" y="462280"/>
                </a:lnTo>
                <a:lnTo>
                  <a:pt x="583679" y="435610"/>
                </a:lnTo>
                <a:close/>
              </a:path>
              <a:path w="584200" h="607059">
                <a:moveTo>
                  <a:pt x="361327" y="494030"/>
                </a:moveTo>
                <a:lnTo>
                  <a:pt x="334251" y="494030"/>
                </a:lnTo>
                <a:lnTo>
                  <a:pt x="334251" y="549910"/>
                </a:lnTo>
                <a:lnTo>
                  <a:pt x="361365" y="549910"/>
                </a:lnTo>
                <a:lnTo>
                  <a:pt x="361327" y="494030"/>
                </a:lnTo>
                <a:close/>
              </a:path>
              <a:path w="584200" h="607059">
                <a:moveTo>
                  <a:pt x="306108" y="494030"/>
                </a:moveTo>
                <a:lnTo>
                  <a:pt x="278155" y="494030"/>
                </a:lnTo>
                <a:lnTo>
                  <a:pt x="278155" y="520700"/>
                </a:lnTo>
                <a:lnTo>
                  <a:pt x="306108" y="520700"/>
                </a:lnTo>
                <a:lnTo>
                  <a:pt x="306108" y="494030"/>
                </a:lnTo>
                <a:close/>
              </a:path>
              <a:path w="584200" h="607059">
                <a:moveTo>
                  <a:pt x="444880" y="494030"/>
                </a:moveTo>
                <a:lnTo>
                  <a:pt x="389915" y="494030"/>
                </a:lnTo>
                <a:lnTo>
                  <a:pt x="389915" y="520700"/>
                </a:lnTo>
                <a:lnTo>
                  <a:pt x="444880" y="520700"/>
                </a:lnTo>
                <a:lnTo>
                  <a:pt x="444880" y="494030"/>
                </a:lnTo>
                <a:close/>
              </a:path>
              <a:path w="584200" h="607059">
                <a:moveTo>
                  <a:pt x="556526" y="494030"/>
                </a:moveTo>
                <a:lnTo>
                  <a:pt x="473265" y="494030"/>
                </a:lnTo>
                <a:lnTo>
                  <a:pt x="473265" y="520700"/>
                </a:lnTo>
                <a:lnTo>
                  <a:pt x="556526" y="520700"/>
                </a:lnTo>
                <a:lnTo>
                  <a:pt x="556526" y="494030"/>
                </a:lnTo>
                <a:close/>
              </a:path>
              <a:path w="584200" h="607059">
                <a:moveTo>
                  <a:pt x="583679" y="434340"/>
                </a:moveTo>
                <a:lnTo>
                  <a:pt x="109829" y="434340"/>
                </a:lnTo>
                <a:lnTo>
                  <a:pt x="109829" y="463550"/>
                </a:lnTo>
                <a:lnTo>
                  <a:pt x="473913" y="463550"/>
                </a:lnTo>
                <a:lnTo>
                  <a:pt x="473913" y="435610"/>
                </a:lnTo>
                <a:lnTo>
                  <a:pt x="583679" y="435610"/>
                </a:lnTo>
                <a:lnTo>
                  <a:pt x="583679" y="434340"/>
                </a:lnTo>
                <a:close/>
              </a:path>
              <a:path w="584200" h="607059">
                <a:moveTo>
                  <a:pt x="556234" y="347980"/>
                </a:moveTo>
                <a:lnTo>
                  <a:pt x="528637" y="347980"/>
                </a:lnTo>
                <a:lnTo>
                  <a:pt x="528637" y="405130"/>
                </a:lnTo>
                <a:lnTo>
                  <a:pt x="556234" y="405130"/>
                </a:lnTo>
                <a:lnTo>
                  <a:pt x="556234" y="347980"/>
                </a:lnTo>
                <a:close/>
              </a:path>
              <a:path w="584200" h="607059">
                <a:moveTo>
                  <a:pt x="82918" y="318770"/>
                </a:moveTo>
                <a:lnTo>
                  <a:pt x="55791" y="318770"/>
                </a:lnTo>
                <a:lnTo>
                  <a:pt x="55791" y="375920"/>
                </a:lnTo>
                <a:lnTo>
                  <a:pt x="82918" y="375920"/>
                </a:lnTo>
                <a:lnTo>
                  <a:pt x="82918" y="318770"/>
                </a:lnTo>
                <a:close/>
              </a:path>
              <a:path w="584200" h="607059">
                <a:moveTo>
                  <a:pt x="312889" y="342900"/>
                </a:moveTo>
                <a:lnTo>
                  <a:pt x="288620" y="342900"/>
                </a:lnTo>
                <a:lnTo>
                  <a:pt x="299618" y="355600"/>
                </a:lnTo>
                <a:lnTo>
                  <a:pt x="293791" y="361950"/>
                </a:lnTo>
                <a:lnTo>
                  <a:pt x="286950" y="365760"/>
                </a:lnTo>
                <a:lnTo>
                  <a:pt x="279222" y="368300"/>
                </a:lnTo>
                <a:lnTo>
                  <a:pt x="270738" y="369570"/>
                </a:lnTo>
                <a:lnTo>
                  <a:pt x="500811" y="369570"/>
                </a:lnTo>
                <a:lnTo>
                  <a:pt x="500811" y="344170"/>
                </a:lnTo>
                <a:lnTo>
                  <a:pt x="312889" y="344170"/>
                </a:lnTo>
                <a:lnTo>
                  <a:pt x="312889" y="342900"/>
                </a:lnTo>
                <a:close/>
              </a:path>
              <a:path w="584200" h="607059">
                <a:moveTo>
                  <a:pt x="473900" y="231140"/>
                </a:moveTo>
                <a:lnTo>
                  <a:pt x="235750" y="231140"/>
                </a:lnTo>
                <a:lnTo>
                  <a:pt x="259074" y="234950"/>
                </a:lnTo>
                <a:lnTo>
                  <a:pt x="277610" y="247650"/>
                </a:lnTo>
                <a:lnTo>
                  <a:pt x="289844" y="265430"/>
                </a:lnTo>
                <a:lnTo>
                  <a:pt x="294258" y="288290"/>
                </a:lnTo>
                <a:lnTo>
                  <a:pt x="291494" y="307340"/>
                </a:lnTo>
                <a:lnTo>
                  <a:pt x="283703" y="322580"/>
                </a:lnTo>
                <a:lnTo>
                  <a:pt x="271643" y="335280"/>
                </a:lnTo>
                <a:lnTo>
                  <a:pt x="256070" y="342900"/>
                </a:lnTo>
                <a:lnTo>
                  <a:pt x="261264" y="347980"/>
                </a:lnTo>
                <a:lnTo>
                  <a:pt x="265849" y="350520"/>
                </a:lnTo>
                <a:lnTo>
                  <a:pt x="277761" y="350520"/>
                </a:lnTo>
                <a:lnTo>
                  <a:pt x="283578" y="347980"/>
                </a:lnTo>
                <a:lnTo>
                  <a:pt x="288620" y="342900"/>
                </a:lnTo>
                <a:lnTo>
                  <a:pt x="312889" y="342900"/>
                </a:lnTo>
                <a:lnTo>
                  <a:pt x="312889" y="232410"/>
                </a:lnTo>
                <a:lnTo>
                  <a:pt x="473900" y="232410"/>
                </a:lnTo>
                <a:lnTo>
                  <a:pt x="473900" y="231140"/>
                </a:lnTo>
                <a:close/>
              </a:path>
              <a:path w="584200" h="607059">
                <a:moveTo>
                  <a:pt x="583742" y="290830"/>
                </a:moveTo>
                <a:lnTo>
                  <a:pt x="500570" y="290830"/>
                </a:lnTo>
                <a:lnTo>
                  <a:pt x="500570" y="318770"/>
                </a:lnTo>
                <a:lnTo>
                  <a:pt x="556488" y="318770"/>
                </a:lnTo>
                <a:lnTo>
                  <a:pt x="556488" y="347980"/>
                </a:lnTo>
                <a:lnTo>
                  <a:pt x="583742" y="347980"/>
                </a:lnTo>
                <a:lnTo>
                  <a:pt x="583742" y="290830"/>
                </a:lnTo>
                <a:close/>
              </a:path>
              <a:path w="584200" h="607059">
                <a:moveTo>
                  <a:pt x="360400" y="313690"/>
                </a:moveTo>
                <a:lnTo>
                  <a:pt x="337642" y="313690"/>
                </a:lnTo>
                <a:lnTo>
                  <a:pt x="337642" y="344170"/>
                </a:lnTo>
                <a:lnTo>
                  <a:pt x="381025" y="344170"/>
                </a:lnTo>
                <a:lnTo>
                  <a:pt x="360400" y="313690"/>
                </a:lnTo>
                <a:close/>
              </a:path>
              <a:path w="584200" h="607059">
                <a:moveTo>
                  <a:pt x="528281" y="232410"/>
                </a:moveTo>
                <a:lnTo>
                  <a:pt x="359181" y="232410"/>
                </a:lnTo>
                <a:lnTo>
                  <a:pt x="378493" y="236220"/>
                </a:lnTo>
                <a:lnTo>
                  <a:pt x="393118" y="243840"/>
                </a:lnTo>
                <a:lnTo>
                  <a:pt x="402386" y="256540"/>
                </a:lnTo>
                <a:lnTo>
                  <a:pt x="405625" y="273050"/>
                </a:lnTo>
                <a:lnTo>
                  <a:pt x="404143" y="284480"/>
                </a:lnTo>
                <a:lnTo>
                  <a:pt x="399842" y="294640"/>
                </a:lnTo>
                <a:lnTo>
                  <a:pt x="392932" y="302260"/>
                </a:lnTo>
                <a:lnTo>
                  <a:pt x="383628" y="308610"/>
                </a:lnTo>
                <a:lnTo>
                  <a:pt x="407619" y="344170"/>
                </a:lnTo>
                <a:lnTo>
                  <a:pt x="500811" y="344170"/>
                </a:lnTo>
                <a:lnTo>
                  <a:pt x="500811" y="318770"/>
                </a:lnTo>
                <a:lnTo>
                  <a:pt x="473900" y="318770"/>
                </a:lnTo>
                <a:lnTo>
                  <a:pt x="473900" y="290830"/>
                </a:lnTo>
                <a:lnTo>
                  <a:pt x="583742" y="290830"/>
                </a:lnTo>
                <a:lnTo>
                  <a:pt x="583742" y="260350"/>
                </a:lnTo>
                <a:lnTo>
                  <a:pt x="528281" y="260350"/>
                </a:lnTo>
                <a:lnTo>
                  <a:pt x="528281" y="232410"/>
                </a:lnTo>
                <a:close/>
              </a:path>
              <a:path w="584200" h="607059">
                <a:moveTo>
                  <a:pt x="235750" y="252730"/>
                </a:moveTo>
                <a:lnTo>
                  <a:pt x="222463" y="255270"/>
                </a:lnTo>
                <a:lnTo>
                  <a:pt x="211855" y="262890"/>
                </a:lnTo>
                <a:lnTo>
                  <a:pt x="204828" y="274320"/>
                </a:lnTo>
                <a:lnTo>
                  <a:pt x="202285" y="288290"/>
                </a:lnTo>
                <a:lnTo>
                  <a:pt x="204828" y="303530"/>
                </a:lnTo>
                <a:lnTo>
                  <a:pt x="211855" y="313690"/>
                </a:lnTo>
                <a:lnTo>
                  <a:pt x="222463" y="321310"/>
                </a:lnTo>
                <a:lnTo>
                  <a:pt x="235750" y="323850"/>
                </a:lnTo>
                <a:lnTo>
                  <a:pt x="249037" y="321310"/>
                </a:lnTo>
                <a:lnTo>
                  <a:pt x="259645" y="313690"/>
                </a:lnTo>
                <a:lnTo>
                  <a:pt x="266671" y="303530"/>
                </a:lnTo>
                <a:lnTo>
                  <a:pt x="269214" y="288290"/>
                </a:lnTo>
                <a:lnTo>
                  <a:pt x="266671" y="274320"/>
                </a:lnTo>
                <a:lnTo>
                  <a:pt x="259645" y="262890"/>
                </a:lnTo>
                <a:lnTo>
                  <a:pt x="249037" y="255270"/>
                </a:lnTo>
                <a:lnTo>
                  <a:pt x="235750" y="252730"/>
                </a:lnTo>
                <a:close/>
              </a:path>
              <a:path w="584200" h="607059">
                <a:moveTo>
                  <a:pt x="357809" y="254000"/>
                </a:moveTo>
                <a:lnTo>
                  <a:pt x="337642" y="254000"/>
                </a:lnTo>
                <a:lnTo>
                  <a:pt x="337642" y="292100"/>
                </a:lnTo>
                <a:lnTo>
                  <a:pt x="357809" y="292100"/>
                </a:lnTo>
                <a:lnTo>
                  <a:pt x="367746" y="290830"/>
                </a:lnTo>
                <a:lnTo>
                  <a:pt x="374861" y="287020"/>
                </a:lnTo>
                <a:lnTo>
                  <a:pt x="379139" y="281940"/>
                </a:lnTo>
                <a:lnTo>
                  <a:pt x="380568" y="273050"/>
                </a:lnTo>
                <a:lnTo>
                  <a:pt x="379139" y="265430"/>
                </a:lnTo>
                <a:lnTo>
                  <a:pt x="374861" y="259080"/>
                </a:lnTo>
                <a:lnTo>
                  <a:pt x="367746" y="255270"/>
                </a:lnTo>
                <a:lnTo>
                  <a:pt x="357809" y="254000"/>
                </a:lnTo>
                <a:close/>
              </a:path>
              <a:path w="584200" h="607059">
                <a:moveTo>
                  <a:pt x="473900" y="201930"/>
                </a:moveTo>
                <a:lnTo>
                  <a:pt x="109829" y="201930"/>
                </a:lnTo>
                <a:lnTo>
                  <a:pt x="109829" y="232410"/>
                </a:lnTo>
                <a:lnTo>
                  <a:pt x="114" y="232410"/>
                </a:lnTo>
                <a:lnTo>
                  <a:pt x="114" y="288290"/>
                </a:lnTo>
                <a:lnTo>
                  <a:pt x="55511" y="288290"/>
                </a:lnTo>
                <a:lnTo>
                  <a:pt x="55511" y="261620"/>
                </a:lnTo>
                <a:lnTo>
                  <a:pt x="184238" y="261620"/>
                </a:lnTo>
                <a:lnTo>
                  <a:pt x="193825" y="247650"/>
                </a:lnTo>
                <a:lnTo>
                  <a:pt x="212359" y="234950"/>
                </a:lnTo>
                <a:lnTo>
                  <a:pt x="235750" y="231140"/>
                </a:lnTo>
                <a:lnTo>
                  <a:pt x="473900" y="231140"/>
                </a:lnTo>
                <a:lnTo>
                  <a:pt x="473900" y="201930"/>
                </a:lnTo>
                <a:close/>
              </a:path>
              <a:path w="584200" h="607059">
                <a:moveTo>
                  <a:pt x="583742" y="232410"/>
                </a:moveTo>
                <a:lnTo>
                  <a:pt x="555993" y="232410"/>
                </a:lnTo>
                <a:lnTo>
                  <a:pt x="555993" y="260350"/>
                </a:lnTo>
                <a:lnTo>
                  <a:pt x="583742" y="260350"/>
                </a:lnTo>
                <a:lnTo>
                  <a:pt x="583742" y="232410"/>
                </a:lnTo>
                <a:close/>
              </a:path>
              <a:path w="584200" h="607059">
                <a:moveTo>
                  <a:pt x="193878" y="1270"/>
                </a:moveTo>
                <a:lnTo>
                  <a:pt x="177" y="1270"/>
                </a:lnTo>
                <a:lnTo>
                  <a:pt x="177" y="201930"/>
                </a:lnTo>
                <a:lnTo>
                  <a:pt x="583653" y="201930"/>
                </a:lnTo>
                <a:lnTo>
                  <a:pt x="583653" y="173990"/>
                </a:lnTo>
                <a:lnTo>
                  <a:pt x="473900" y="173990"/>
                </a:lnTo>
                <a:lnTo>
                  <a:pt x="473900" y="172720"/>
                </a:lnTo>
                <a:lnTo>
                  <a:pt x="27698" y="172720"/>
                </a:lnTo>
                <a:lnTo>
                  <a:pt x="27698" y="29210"/>
                </a:lnTo>
                <a:lnTo>
                  <a:pt x="193878" y="29210"/>
                </a:lnTo>
                <a:lnTo>
                  <a:pt x="193878" y="1270"/>
                </a:lnTo>
                <a:close/>
              </a:path>
              <a:path w="584200" h="607059">
                <a:moveTo>
                  <a:pt x="583653" y="29210"/>
                </a:moveTo>
                <a:lnTo>
                  <a:pt x="555993" y="29210"/>
                </a:lnTo>
                <a:lnTo>
                  <a:pt x="555993" y="173990"/>
                </a:lnTo>
                <a:lnTo>
                  <a:pt x="583653" y="173990"/>
                </a:lnTo>
                <a:lnTo>
                  <a:pt x="583653" y="29210"/>
                </a:lnTo>
                <a:close/>
              </a:path>
              <a:path w="584200" h="607059">
                <a:moveTo>
                  <a:pt x="138290" y="58420"/>
                </a:moveTo>
                <a:lnTo>
                  <a:pt x="55905" y="58420"/>
                </a:lnTo>
                <a:lnTo>
                  <a:pt x="55905" y="144780"/>
                </a:lnTo>
                <a:lnTo>
                  <a:pt x="109829" y="144780"/>
                </a:lnTo>
                <a:lnTo>
                  <a:pt x="109829" y="172720"/>
                </a:lnTo>
                <a:lnTo>
                  <a:pt x="473900" y="172720"/>
                </a:lnTo>
                <a:lnTo>
                  <a:pt x="473900" y="143510"/>
                </a:lnTo>
                <a:lnTo>
                  <a:pt x="528319" y="143510"/>
                </a:lnTo>
                <a:lnTo>
                  <a:pt x="528319" y="114300"/>
                </a:lnTo>
                <a:lnTo>
                  <a:pt x="138290" y="114300"/>
                </a:lnTo>
                <a:lnTo>
                  <a:pt x="138290" y="58420"/>
                </a:lnTo>
                <a:close/>
              </a:path>
              <a:path w="584200" h="607059">
                <a:moveTo>
                  <a:pt x="193878" y="29210"/>
                </a:moveTo>
                <a:lnTo>
                  <a:pt x="165887" y="29210"/>
                </a:lnTo>
                <a:lnTo>
                  <a:pt x="165887" y="114300"/>
                </a:lnTo>
                <a:lnTo>
                  <a:pt x="193878" y="114300"/>
                </a:lnTo>
                <a:lnTo>
                  <a:pt x="193878" y="29210"/>
                </a:lnTo>
                <a:close/>
              </a:path>
              <a:path w="584200" h="607059">
                <a:moveTo>
                  <a:pt x="277799" y="58420"/>
                </a:moveTo>
                <a:lnTo>
                  <a:pt x="222859" y="58420"/>
                </a:lnTo>
                <a:lnTo>
                  <a:pt x="222859" y="114300"/>
                </a:lnTo>
                <a:lnTo>
                  <a:pt x="277799" y="114300"/>
                </a:lnTo>
                <a:lnTo>
                  <a:pt x="277799" y="58420"/>
                </a:lnTo>
                <a:close/>
              </a:path>
              <a:path w="584200" h="607059">
                <a:moveTo>
                  <a:pt x="305473" y="1270"/>
                </a:moveTo>
                <a:lnTo>
                  <a:pt x="278079" y="1270"/>
                </a:lnTo>
                <a:lnTo>
                  <a:pt x="278079" y="58420"/>
                </a:lnTo>
                <a:lnTo>
                  <a:pt x="305206" y="58420"/>
                </a:lnTo>
                <a:lnTo>
                  <a:pt x="305206" y="114300"/>
                </a:lnTo>
                <a:lnTo>
                  <a:pt x="333451" y="114300"/>
                </a:lnTo>
                <a:lnTo>
                  <a:pt x="333451" y="29210"/>
                </a:lnTo>
                <a:lnTo>
                  <a:pt x="305473" y="29210"/>
                </a:lnTo>
                <a:lnTo>
                  <a:pt x="305473" y="1270"/>
                </a:lnTo>
                <a:close/>
              </a:path>
              <a:path w="584200" h="607059">
                <a:moveTo>
                  <a:pt x="583653" y="1270"/>
                </a:moveTo>
                <a:lnTo>
                  <a:pt x="389699" y="1270"/>
                </a:lnTo>
                <a:lnTo>
                  <a:pt x="389699" y="114300"/>
                </a:lnTo>
                <a:lnTo>
                  <a:pt x="417804" y="114300"/>
                </a:lnTo>
                <a:lnTo>
                  <a:pt x="417804" y="29210"/>
                </a:lnTo>
                <a:lnTo>
                  <a:pt x="583653" y="29210"/>
                </a:lnTo>
                <a:lnTo>
                  <a:pt x="583653" y="1270"/>
                </a:lnTo>
                <a:close/>
              </a:path>
              <a:path w="584200" h="607059">
                <a:moveTo>
                  <a:pt x="528319" y="58420"/>
                </a:moveTo>
                <a:lnTo>
                  <a:pt x="445630" y="58420"/>
                </a:lnTo>
                <a:lnTo>
                  <a:pt x="445630" y="114300"/>
                </a:lnTo>
                <a:lnTo>
                  <a:pt x="528319" y="114300"/>
                </a:lnTo>
                <a:lnTo>
                  <a:pt x="528319" y="58420"/>
                </a:lnTo>
                <a:close/>
              </a:path>
              <a:path w="584200" h="607059">
                <a:moveTo>
                  <a:pt x="360845" y="1270"/>
                </a:moveTo>
                <a:lnTo>
                  <a:pt x="333717" y="1270"/>
                </a:lnTo>
                <a:lnTo>
                  <a:pt x="333717" y="29210"/>
                </a:lnTo>
                <a:lnTo>
                  <a:pt x="360845" y="29210"/>
                </a:lnTo>
                <a:lnTo>
                  <a:pt x="360845" y="1270"/>
                </a:lnTo>
                <a:close/>
              </a:path>
              <a:path w="584200" h="607059">
                <a:moveTo>
                  <a:pt x="249415" y="0"/>
                </a:moveTo>
                <a:lnTo>
                  <a:pt x="222770" y="0"/>
                </a:lnTo>
                <a:lnTo>
                  <a:pt x="222770" y="27940"/>
                </a:lnTo>
                <a:lnTo>
                  <a:pt x="249415" y="27940"/>
                </a:lnTo>
                <a:lnTo>
                  <a:pt x="249415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39116057" y="30358134"/>
            <a:ext cx="1855518" cy="1108916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>
              <a:spcBef>
                <a:spcPts val="290"/>
              </a:spcBef>
            </a:pPr>
            <a:r>
              <a:rPr sz="3482" b="1" spc="-87" dirty="0">
                <a:solidFill>
                  <a:srgbClr val="215B4E"/>
                </a:solidFill>
                <a:latin typeface="Proxima Nova"/>
                <a:cs typeface="Proxima Nova"/>
              </a:rPr>
              <a:t>Read</a:t>
            </a:r>
            <a:r>
              <a:rPr sz="3482" b="1" spc="-145" dirty="0">
                <a:solidFill>
                  <a:srgbClr val="215B4E"/>
                </a:solidFill>
                <a:latin typeface="Proxima Nova"/>
                <a:cs typeface="Proxima Nova"/>
              </a:rPr>
              <a:t> </a:t>
            </a:r>
            <a:r>
              <a:rPr sz="3482" b="1" spc="-116" dirty="0">
                <a:solidFill>
                  <a:srgbClr val="215B4E"/>
                </a:solidFill>
                <a:latin typeface="Proxima Nova"/>
                <a:cs typeface="Proxima Nova"/>
              </a:rPr>
              <a:t>Full </a:t>
            </a:r>
            <a:r>
              <a:rPr sz="3482" b="1" spc="-102" dirty="0">
                <a:solidFill>
                  <a:srgbClr val="215B4E"/>
                </a:solidFill>
                <a:latin typeface="Proxima Nova"/>
                <a:cs typeface="Proxima Nova"/>
              </a:rPr>
              <a:t>Paper </a:t>
            </a:r>
            <a:r>
              <a:rPr sz="3482" spc="-145" dirty="0">
                <a:solidFill>
                  <a:srgbClr val="215B4E"/>
                </a:solidFill>
                <a:latin typeface="Proxima Nova Medium"/>
                <a:cs typeface="Proxima Nova Medium"/>
              </a:rPr>
              <a:t>⊲</a:t>
            </a:r>
            <a:endParaRPr sz="3482" dirty="0">
              <a:latin typeface="Proxima Nova Medium"/>
              <a:cs typeface="Proxima Nova Medium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A8C68DC-B6C8-FE87-42D0-86E4ECD3F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9995" y="24685188"/>
            <a:ext cx="1273659" cy="5925331"/>
            <a:chOff x="494649" y="6917903"/>
            <a:chExt cx="438926" cy="2041976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612CC88-1ED6-9A52-7CD9-ED684E7A2E9F}"/>
                </a:ext>
              </a:extLst>
            </p:cNvPr>
            <p:cNvSpPr/>
            <p:nvPr/>
          </p:nvSpPr>
          <p:spPr>
            <a:xfrm>
              <a:off x="501340" y="8529151"/>
              <a:ext cx="430728" cy="430728"/>
            </a:xfrm>
            <a:prstGeom prst="ellipse">
              <a:avLst/>
            </a:prstGeom>
            <a:solidFill>
              <a:srgbClr val="1F3C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1379158-6387-53F1-7DF6-33B886FA004E}"/>
                </a:ext>
              </a:extLst>
            </p:cNvPr>
            <p:cNvSpPr/>
            <p:nvPr/>
          </p:nvSpPr>
          <p:spPr>
            <a:xfrm>
              <a:off x="502847" y="7636377"/>
              <a:ext cx="430728" cy="430728"/>
            </a:xfrm>
            <a:prstGeom prst="ellipse">
              <a:avLst/>
            </a:prstGeom>
            <a:solidFill>
              <a:srgbClr val="1F3C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8968911-AA07-6AA9-BDBC-A5783FC8AFF6}"/>
                </a:ext>
              </a:extLst>
            </p:cNvPr>
            <p:cNvSpPr/>
            <p:nvPr/>
          </p:nvSpPr>
          <p:spPr>
            <a:xfrm>
              <a:off x="494649" y="6917903"/>
              <a:ext cx="430728" cy="430728"/>
            </a:xfrm>
            <a:prstGeom prst="ellipse">
              <a:avLst/>
            </a:prstGeom>
            <a:solidFill>
              <a:srgbClr val="1F3C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1170103" y="24752853"/>
            <a:ext cx="403534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5804" b="1" spc="-145" dirty="0">
                <a:solidFill>
                  <a:srgbClr val="FFFFFF"/>
                </a:solidFill>
                <a:latin typeface="Proxima Nova Extrabold"/>
                <a:cs typeface="Proxima Nova Extrabold"/>
              </a:rPr>
              <a:t>1</a:t>
            </a:r>
            <a:endParaRPr sz="5804" dirty="0">
              <a:latin typeface="Proxima Nova Extrabold"/>
              <a:cs typeface="Proxima Nova Extra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147991" y="26854916"/>
            <a:ext cx="521461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5804" b="1" spc="-145" dirty="0">
                <a:solidFill>
                  <a:srgbClr val="FFFFFF"/>
                </a:solidFill>
                <a:latin typeface="Proxima Nova Extrabold"/>
                <a:cs typeface="Proxima Nova Extrabold"/>
              </a:rPr>
              <a:t>2</a:t>
            </a:r>
            <a:endParaRPr sz="5804" dirty="0">
              <a:latin typeface="Proxima Nova Extrabold"/>
              <a:cs typeface="Proxima Nova Extrabold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150202" y="29476592"/>
            <a:ext cx="517776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5804" b="1" spc="-145" dirty="0">
                <a:solidFill>
                  <a:srgbClr val="FFFFFF"/>
                </a:solidFill>
                <a:latin typeface="Proxima Nova Extrabold"/>
                <a:cs typeface="Proxima Nova Extrabold"/>
              </a:rPr>
              <a:t>3</a:t>
            </a:r>
            <a:endParaRPr sz="5804" dirty="0">
              <a:latin typeface="Proxima Nova Extrabold"/>
              <a:cs typeface="Proxima Nova Extra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3753048" y="685800"/>
            <a:ext cx="18998961" cy="3414394"/>
          </a:xfrm>
          <a:prstGeom prst="rect">
            <a:avLst/>
          </a:prstGeom>
        </p:spPr>
        <p:txBody>
          <a:bodyPr vert="horz" wrap="square" lIns="0" tIns="206373" rIns="0" bIns="0" rtlCol="0">
            <a:spAutoFit/>
          </a:bodyPr>
          <a:lstStyle/>
          <a:p>
            <a:pPr marL="36853" marR="14741">
              <a:lnSpc>
                <a:spcPts val="12478"/>
              </a:lnSpc>
              <a:spcBef>
                <a:spcPts val="1625"/>
              </a:spcBef>
            </a:pPr>
            <a:r>
              <a:rPr sz="13058" b="1" spc="-319" dirty="0">
                <a:solidFill>
                  <a:schemeClr val="bg1"/>
                </a:solidFill>
                <a:latin typeface="Proxima Nova" panose="02000506030000020004" pitchFamily="2" charset="0"/>
              </a:rPr>
              <a:t>Research</a:t>
            </a:r>
            <a:r>
              <a:rPr sz="13058" b="1" spc="-348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sz="13058" b="1" spc="-218" dirty="0">
                <a:solidFill>
                  <a:schemeClr val="bg1"/>
                </a:solidFill>
                <a:latin typeface="Proxima Nova" panose="02000506030000020004" pitchFamily="2" charset="0"/>
              </a:rPr>
              <a:t>Presentation </a:t>
            </a:r>
            <a:r>
              <a:rPr sz="13058" b="1" spc="-232" dirty="0">
                <a:solidFill>
                  <a:schemeClr val="bg1"/>
                </a:solidFill>
                <a:latin typeface="Proxima Nova" panose="02000506030000020004" pitchFamily="2" charset="0"/>
              </a:rPr>
              <a:t>Title</a:t>
            </a:r>
            <a:r>
              <a:rPr sz="13058" b="1" spc="-450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sz="13058" b="1" spc="-247" dirty="0">
                <a:solidFill>
                  <a:schemeClr val="bg1"/>
                </a:solidFill>
                <a:latin typeface="Proxima Nova" panose="02000506030000020004" pitchFamily="2" charset="0"/>
              </a:rPr>
              <a:t>Goes</a:t>
            </a:r>
            <a:r>
              <a:rPr sz="13058" b="1" spc="-450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sz="13058" b="1" spc="-58" dirty="0">
                <a:solidFill>
                  <a:schemeClr val="bg1"/>
                </a:solidFill>
                <a:latin typeface="Proxima Nova" panose="02000506030000020004" pitchFamily="2" charset="0"/>
              </a:rPr>
              <a:t>Here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951587" y="3892056"/>
            <a:ext cx="8984613" cy="1670544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5804" spc="-232" dirty="0">
                <a:solidFill>
                  <a:srgbClr val="FFFFFF"/>
                </a:solidFill>
                <a:latin typeface="Proxima Nova Medium"/>
                <a:cs typeface="Proxima Nova Medium"/>
              </a:rPr>
              <a:t>Your</a:t>
            </a:r>
            <a:r>
              <a:rPr sz="5804" spc="-145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dirty="0">
                <a:solidFill>
                  <a:srgbClr val="FFFFFF"/>
                </a:solidFill>
                <a:latin typeface="Proxima Nova Medium"/>
                <a:cs typeface="Proxima Nova Medium"/>
              </a:rPr>
              <a:t>name</a:t>
            </a:r>
            <a:r>
              <a:rPr sz="5804" spc="-348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spc="-29" dirty="0">
                <a:solidFill>
                  <a:srgbClr val="FFFFFF"/>
                </a:solidFill>
                <a:latin typeface="Proxima Nova Medium"/>
                <a:cs typeface="Proxima Nova Medium"/>
              </a:rPr>
              <a:t>goes</a:t>
            </a:r>
            <a:r>
              <a:rPr sz="5804" spc="-247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here</a:t>
            </a:r>
            <a:endParaRPr sz="5804" dirty="0">
              <a:latin typeface="Proxima Nova Medium"/>
              <a:cs typeface="Proxima Nova Medium"/>
            </a:endParaRPr>
          </a:p>
          <a:p>
            <a:pPr marL="36853">
              <a:spcBef>
                <a:spcPts val="174"/>
              </a:spcBef>
            </a:pPr>
            <a:r>
              <a:rPr sz="4643" spc="-58" dirty="0">
                <a:solidFill>
                  <a:srgbClr val="FFFFFF"/>
                </a:solidFill>
                <a:latin typeface="Proxima Nova"/>
                <a:cs typeface="Proxima Nova"/>
              </a:rPr>
              <a:t>Department</a:t>
            </a:r>
            <a:r>
              <a:rPr sz="4643" spc="-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spc="-29" dirty="0">
                <a:solidFill>
                  <a:srgbClr val="FFFFFF"/>
                </a:solidFill>
                <a:latin typeface="Proxima Nova"/>
                <a:cs typeface="Proxima Nova"/>
              </a:rPr>
              <a:t>name,</a:t>
            </a:r>
            <a:r>
              <a:rPr sz="4643" spc="-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spc="-73" dirty="0">
                <a:solidFill>
                  <a:srgbClr val="FFFFFF"/>
                </a:solidFill>
                <a:latin typeface="Proxima Nova"/>
                <a:cs typeface="Proxima Nova"/>
              </a:rPr>
              <a:t>University</a:t>
            </a:r>
            <a:r>
              <a:rPr sz="4643" spc="-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spc="-58" dirty="0">
                <a:solidFill>
                  <a:srgbClr val="FFFFFF"/>
                </a:solidFill>
                <a:latin typeface="Proxima Nova"/>
                <a:cs typeface="Proxima Nova"/>
              </a:rPr>
              <a:t>name</a:t>
            </a:r>
            <a:endParaRPr sz="4643" dirty="0">
              <a:latin typeface="Proxima Nova"/>
              <a:cs typeface="Proxima Nova"/>
            </a:endParaRPr>
          </a:p>
        </p:txBody>
      </p:sp>
      <p:sp>
        <p:nvSpPr>
          <p:cNvPr id="128" name="bg object 32" descr="Background placeholder for the user to upload a new image.">
            <a:extLst>
              <a:ext uri="{FF2B5EF4-FFF2-40B4-BE49-F238E27FC236}">
                <a16:creationId xmlns:a16="http://schemas.microsoft.com/office/drawing/2014/main" id="{8BC60E86-6483-8C38-711D-92F6A89184D4}"/>
              </a:ext>
            </a:extLst>
          </p:cNvPr>
          <p:cNvSpPr/>
          <p:nvPr/>
        </p:nvSpPr>
        <p:spPr>
          <a:xfrm>
            <a:off x="19658060" y="7724023"/>
            <a:ext cx="9015938" cy="8562654"/>
          </a:xfrm>
          <a:custGeom>
            <a:avLst/>
            <a:gdLst/>
            <a:ahLst/>
            <a:cxnLst/>
            <a:rect l="l" t="t" r="r" b="b"/>
            <a:pathLst>
              <a:path w="3107054" h="2950845">
                <a:moveTo>
                  <a:pt x="0" y="2950273"/>
                </a:moveTo>
                <a:lnTo>
                  <a:pt x="3106801" y="2950273"/>
                </a:lnTo>
                <a:lnTo>
                  <a:pt x="3106801" y="0"/>
                </a:lnTo>
                <a:lnTo>
                  <a:pt x="0" y="0"/>
                </a:lnTo>
                <a:lnTo>
                  <a:pt x="0" y="2950273"/>
                </a:lnTo>
                <a:close/>
              </a:path>
            </a:pathLst>
          </a:custGeom>
          <a:ln w="127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34" descr="Background placeholder to for user to insert a new image">
            <a:extLst>
              <a:ext uri="{FF2B5EF4-FFF2-40B4-BE49-F238E27FC236}">
                <a16:creationId xmlns:a16="http://schemas.microsoft.com/office/drawing/2014/main" id="{0EF81AAE-271C-2636-9DAE-36AD4597F562}"/>
              </a:ext>
            </a:extLst>
          </p:cNvPr>
          <p:cNvSpPr/>
          <p:nvPr/>
        </p:nvSpPr>
        <p:spPr>
          <a:xfrm>
            <a:off x="1124439" y="10768656"/>
            <a:ext cx="4930850" cy="6567096"/>
          </a:xfrm>
          <a:custGeom>
            <a:avLst/>
            <a:gdLst/>
            <a:ahLst/>
            <a:cxnLst/>
            <a:rect l="l" t="t" r="r" b="b"/>
            <a:pathLst>
              <a:path w="1699260" h="2263140">
                <a:moveTo>
                  <a:pt x="0" y="2262657"/>
                </a:moveTo>
                <a:lnTo>
                  <a:pt x="1699133" y="2262657"/>
                </a:lnTo>
                <a:lnTo>
                  <a:pt x="1699133" y="0"/>
                </a:lnTo>
                <a:lnTo>
                  <a:pt x="0" y="0"/>
                </a:lnTo>
                <a:lnTo>
                  <a:pt x="0" y="2262657"/>
                </a:lnTo>
                <a:close/>
              </a:path>
            </a:pathLst>
          </a:custGeom>
          <a:ln w="127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21">
            <a:extLst>
              <a:ext uri="{FF2B5EF4-FFF2-40B4-BE49-F238E27FC236}">
                <a16:creationId xmlns:a16="http://schemas.microsoft.com/office/drawing/2014/main" id="{46558415-275C-2B0D-032F-0DB2D4A1F543}"/>
              </a:ext>
            </a:extLst>
          </p:cNvPr>
          <p:cNvSpPr txBox="1"/>
          <p:nvPr/>
        </p:nvSpPr>
        <p:spPr>
          <a:xfrm>
            <a:off x="30998744" y="29212990"/>
            <a:ext cx="6302139" cy="751703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4643" b="1" spc="-102" dirty="0">
                <a:solidFill>
                  <a:srgbClr val="215B4E"/>
                </a:solidFill>
                <a:latin typeface="Proxima Nova"/>
                <a:cs typeface="Proxima Nova"/>
              </a:rPr>
              <a:t>ACKNOWLEDGMENTS</a:t>
            </a:r>
            <a:endParaRPr sz="4643" dirty="0">
              <a:latin typeface="Proxima Nova"/>
              <a:cs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1173</Words>
  <Application>Microsoft Macintosh PowerPoint</Application>
  <PresentationFormat>Custom</PresentationFormat>
  <Paragraphs>125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Proxima Nova Semibold</vt:lpstr>
      <vt:lpstr>Calibri</vt:lpstr>
      <vt:lpstr>Proxima Nova Extrabold</vt:lpstr>
      <vt:lpstr>Proxima Nova</vt:lpstr>
      <vt:lpstr>Aptos</vt:lpstr>
      <vt:lpstr>Proxima Nova Light</vt:lpstr>
      <vt:lpstr>Proxima Nova Medium</vt:lpstr>
      <vt:lpstr>Times New Roman</vt:lpstr>
      <vt:lpstr>Office Theme</vt:lpstr>
      <vt:lpstr>Research Presentation Title Goes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Joshua Smith</cp:lastModifiedBy>
  <cp:revision>16</cp:revision>
  <dcterms:created xsi:type="dcterms:W3CDTF">2024-10-22T16:29:45Z</dcterms:created>
  <dcterms:modified xsi:type="dcterms:W3CDTF">2024-10-30T19:16:08Z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2024-10-22T00:00:00Z</vt:filetime>
  </property>
  <property fmtid="{D5CDD505-2E9C-101B-9397-08002B2CF9AE}" pid="5" name="Producer">
    <vt:lpwstr>Adobe PDF Library 17.0</vt:lpwstr>
  </property>
</Properties>
</file>