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15125700" cy="10693400"/>
  <p:embeddedFontLst>
    <p:embeddedFont>
      <p:font typeface="Proxima Nova" panose="02000506030000020004" pitchFamily="2" charset="0"/>
      <p:regular r:id="rId3"/>
      <p:bold r:id="rId4"/>
      <p:italic r:id="rId5"/>
      <p:boldItalic r:id="rId6"/>
    </p:embeddedFont>
    <p:embeddedFont>
      <p:font typeface="Proxima Nova Extrabold" panose="02000506030000020004" pitchFamily="2" charset="0"/>
      <p:bold r:id="rId7"/>
      <p:italic r:id="rId8"/>
      <p:boldItalic r:id="rId9"/>
    </p:embeddedFont>
    <p:embeddedFont>
      <p:font typeface="Proxima Nova Medium" panose="02000506030000020004" pitchFamily="2" charset="0"/>
      <p:regular r:id="rId10"/>
      <p:italic r:id="rId11"/>
    </p:embeddedFont>
    <p:embeddedFont>
      <p:font typeface="Proxima Nova Semibold" panose="02000506030000020004" pitchFamily="2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866" userDrawn="1">
          <p15:clr>
            <a:srgbClr val="A4A3A4"/>
          </p15:clr>
        </p15:guide>
        <p15:guide id="2" pos="6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/>
    <p:restoredTop sz="94668"/>
  </p:normalViewPr>
  <p:slideViewPr>
    <p:cSldViewPr>
      <p:cViewPr>
        <p:scale>
          <a:sx n="34" d="100"/>
          <a:sy n="34" d="100"/>
        </p:scale>
        <p:origin x="1624" y="-96"/>
      </p:cViewPr>
      <p:guideLst>
        <p:guide orient="horz" pos="8866"/>
        <p:guide pos="62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7" y="761548"/>
            <a:ext cx="14138421" cy="1741567"/>
          </a:xfrm>
        </p:spPr>
        <p:txBody>
          <a:bodyPr lIns="0" tIns="0" rIns="0" bIns="0"/>
          <a:lstStyle>
            <a:lvl1pPr>
              <a:defRPr sz="11317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" y="0"/>
            <a:ext cx="43876456" cy="6927720"/>
          </a:xfrm>
          <a:custGeom>
            <a:avLst/>
            <a:gdLst/>
            <a:ahLst/>
            <a:cxnLst/>
            <a:rect l="l" t="t" r="r" b="b"/>
            <a:pathLst>
              <a:path w="15120619" h="2250440">
                <a:moveTo>
                  <a:pt x="15120010" y="0"/>
                </a:moveTo>
                <a:lnTo>
                  <a:pt x="0" y="0"/>
                </a:lnTo>
                <a:lnTo>
                  <a:pt x="0" y="2249995"/>
                </a:lnTo>
                <a:lnTo>
                  <a:pt x="15120010" y="2249995"/>
                </a:lnTo>
                <a:lnTo>
                  <a:pt x="15120010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504718" y="3329260"/>
            <a:ext cx="3427273" cy="3149141"/>
          </a:xfrm>
          <a:custGeom>
            <a:avLst/>
            <a:gdLst/>
            <a:ahLst/>
            <a:cxnLst/>
            <a:rect l="l" t="t" r="r" b="b"/>
            <a:pathLst>
              <a:path w="1181100" h="1022985">
                <a:moveTo>
                  <a:pt x="885494" y="0"/>
                </a:moveTo>
                <a:lnTo>
                  <a:pt x="295160" y="0"/>
                </a:lnTo>
                <a:lnTo>
                  <a:pt x="0" y="511238"/>
                </a:lnTo>
                <a:lnTo>
                  <a:pt x="295160" y="1022477"/>
                </a:lnTo>
                <a:lnTo>
                  <a:pt x="885494" y="1022477"/>
                </a:lnTo>
                <a:lnTo>
                  <a:pt x="1180655" y="51123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416188" y="1493952"/>
            <a:ext cx="3427273" cy="5434273"/>
          </a:xfrm>
          <a:custGeom>
            <a:avLst/>
            <a:gdLst/>
            <a:ahLst/>
            <a:cxnLst/>
            <a:rect l="l" t="t" r="r" b="b"/>
            <a:pathLst>
              <a:path w="1181100" h="1765300">
                <a:moveTo>
                  <a:pt x="1180655" y="1749209"/>
                </a:moveTo>
                <a:lnTo>
                  <a:pt x="885494" y="1237970"/>
                </a:lnTo>
                <a:lnTo>
                  <a:pt x="295160" y="1237970"/>
                </a:lnTo>
                <a:lnTo>
                  <a:pt x="0" y="1749209"/>
                </a:lnTo>
                <a:lnTo>
                  <a:pt x="8928" y="1764703"/>
                </a:lnTo>
                <a:lnTo>
                  <a:pt x="1171714" y="1764703"/>
                </a:lnTo>
                <a:lnTo>
                  <a:pt x="1180655" y="1749209"/>
                </a:lnTo>
                <a:close/>
              </a:path>
              <a:path w="1181100" h="1765300">
                <a:moveTo>
                  <a:pt x="1180655" y="511238"/>
                </a:moveTo>
                <a:lnTo>
                  <a:pt x="885494" y="0"/>
                </a:lnTo>
                <a:lnTo>
                  <a:pt x="295160" y="0"/>
                </a:lnTo>
                <a:lnTo>
                  <a:pt x="0" y="511238"/>
                </a:lnTo>
                <a:lnTo>
                  <a:pt x="295160" y="1022489"/>
                </a:lnTo>
                <a:lnTo>
                  <a:pt x="885494" y="1022489"/>
                </a:lnTo>
                <a:lnTo>
                  <a:pt x="1180655" y="511238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334751" y="7385"/>
            <a:ext cx="2540972" cy="6470303"/>
          </a:xfrm>
          <a:custGeom>
            <a:avLst/>
            <a:gdLst/>
            <a:ahLst/>
            <a:cxnLst/>
            <a:rect l="l" t="t" r="r" b="b"/>
            <a:pathLst>
              <a:path w="875665" h="2101850">
                <a:moveTo>
                  <a:pt x="875296" y="1079106"/>
                </a:moveTo>
                <a:lnTo>
                  <a:pt x="295173" y="1079106"/>
                </a:lnTo>
                <a:lnTo>
                  <a:pt x="0" y="1590344"/>
                </a:lnTo>
                <a:lnTo>
                  <a:pt x="295173" y="2101583"/>
                </a:lnTo>
                <a:lnTo>
                  <a:pt x="875296" y="2101583"/>
                </a:lnTo>
                <a:lnTo>
                  <a:pt x="875296" y="1079106"/>
                </a:lnTo>
                <a:close/>
              </a:path>
              <a:path w="875665" h="2101850">
                <a:moveTo>
                  <a:pt x="875296" y="0"/>
                </a:moveTo>
                <a:lnTo>
                  <a:pt x="224028" y="0"/>
                </a:lnTo>
                <a:lnTo>
                  <a:pt x="0" y="388023"/>
                </a:lnTo>
                <a:lnTo>
                  <a:pt x="295173" y="899261"/>
                </a:lnTo>
                <a:lnTo>
                  <a:pt x="875296" y="899261"/>
                </a:lnTo>
                <a:lnTo>
                  <a:pt x="875296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812595" y="7388"/>
            <a:ext cx="2704966" cy="910925"/>
          </a:xfrm>
          <a:custGeom>
            <a:avLst/>
            <a:gdLst/>
            <a:ahLst/>
            <a:cxnLst/>
            <a:rect l="l" t="t" r="r" b="b"/>
            <a:pathLst>
              <a:path w="932180" h="295910">
                <a:moveTo>
                  <a:pt x="931797" y="0"/>
                </a:moveTo>
                <a:lnTo>
                  <a:pt x="0" y="0"/>
                </a:lnTo>
                <a:lnTo>
                  <a:pt x="170741" y="295723"/>
                </a:lnTo>
                <a:lnTo>
                  <a:pt x="761062" y="295723"/>
                </a:lnTo>
                <a:lnTo>
                  <a:pt x="931797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504718" y="7388"/>
            <a:ext cx="3427273" cy="2769912"/>
          </a:xfrm>
          <a:custGeom>
            <a:avLst/>
            <a:gdLst/>
            <a:ahLst/>
            <a:cxnLst/>
            <a:rect l="l" t="t" r="r" b="b"/>
            <a:pathLst>
              <a:path w="1181100" h="899794">
                <a:moveTo>
                  <a:pt x="956637" y="0"/>
                </a:moveTo>
                <a:lnTo>
                  <a:pt x="224017" y="0"/>
                </a:lnTo>
                <a:lnTo>
                  <a:pt x="0" y="388014"/>
                </a:lnTo>
                <a:lnTo>
                  <a:pt x="295160" y="899252"/>
                </a:lnTo>
                <a:lnTo>
                  <a:pt x="885494" y="899252"/>
                </a:lnTo>
                <a:lnTo>
                  <a:pt x="1180655" y="388014"/>
                </a:lnTo>
                <a:lnTo>
                  <a:pt x="956637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7" y="761548"/>
            <a:ext cx="14138421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816CC-610B-C1A2-B94F-4C47C0689933}"/>
              </a:ext>
            </a:extLst>
          </p:cNvPr>
          <p:cNvSpPr/>
          <p:nvPr userDrawn="1"/>
        </p:nvSpPr>
        <p:spPr>
          <a:xfrm rot="10800000">
            <a:off x="0" y="7385"/>
            <a:ext cx="32057752" cy="69552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bg object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251" y="1812072"/>
            <a:ext cx="10427051" cy="334584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2725400" y="1251397"/>
            <a:ext cx="0" cy="4773559"/>
          </a:xfrm>
          <a:custGeom>
            <a:avLst/>
            <a:gdLst/>
            <a:ahLst/>
            <a:cxnLst/>
            <a:rect l="l" t="t" r="r" b="b"/>
            <a:pathLst>
              <a:path h="1550670">
                <a:moveTo>
                  <a:pt x="0" y="0"/>
                </a:moveTo>
                <a:lnTo>
                  <a:pt x="0" y="155053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William@Email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Dean@E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mailto:Catherine@E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g object 16">
            <a:extLst>
              <a:ext uri="{FF2B5EF4-FFF2-40B4-BE49-F238E27FC236}">
                <a16:creationId xmlns:a16="http://schemas.microsoft.com/office/drawing/2014/main" id="{6D99655F-53CE-BF6D-7753-A014193F7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43033" y="6934200"/>
            <a:ext cx="8933020" cy="25984200"/>
          </a:xfrm>
          <a:custGeom>
            <a:avLst/>
            <a:gdLst/>
            <a:ahLst/>
            <a:cxnLst/>
            <a:rect l="l" t="t" r="r" b="b"/>
            <a:pathLst>
              <a:path w="3078480" h="8442325">
                <a:moveTo>
                  <a:pt x="0" y="8442007"/>
                </a:moveTo>
                <a:lnTo>
                  <a:pt x="3078010" y="8442007"/>
                </a:lnTo>
                <a:lnTo>
                  <a:pt x="3078010" y="0"/>
                </a:lnTo>
                <a:lnTo>
                  <a:pt x="0" y="0"/>
                </a:lnTo>
                <a:lnTo>
                  <a:pt x="0" y="8442007"/>
                </a:lnTo>
                <a:close/>
              </a:path>
            </a:pathLst>
          </a:custGeom>
          <a:solidFill>
            <a:srgbClr val="E9ED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489458" y="22276727"/>
            <a:ext cx="429330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50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5840" y="28708503"/>
            <a:ext cx="355626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10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87689" y="27122376"/>
            <a:ext cx="42748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20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3702" y="25530649"/>
            <a:ext cx="42011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30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821342" y="914400"/>
            <a:ext cx="16773222" cy="3414394"/>
          </a:xfrm>
          <a:prstGeom prst="rect">
            <a:avLst/>
          </a:prstGeom>
        </p:spPr>
        <p:txBody>
          <a:bodyPr vert="horz" wrap="square" lIns="0" tIns="206373" rIns="0" bIns="0" rtlCol="0">
            <a:spAutoFit/>
          </a:bodyPr>
          <a:lstStyle/>
          <a:p>
            <a:pPr marL="36853" marR="14741">
              <a:lnSpc>
                <a:spcPts val="12478"/>
              </a:lnSpc>
              <a:spcBef>
                <a:spcPts val="1625"/>
              </a:spcBef>
            </a:pPr>
            <a:r>
              <a:rPr spc="-319" dirty="0"/>
              <a:t>Research</a:t>
            </a:r>
            <a:r>
              <a:rPr spc="-348" dirty="0"/>
              <a:t> </a:t>
            </a:r>
            <a:r>
              <a:rPr spc="-218" dirty="0"/>
              <a:t>Presentation </a:t>
            </a:r>
            <a:r>
              <a:rPr spc="-232" dirty="0"/>
              <a:t>Title</a:t>
            </a:r>
            <a:r>
              <a:rPr spc="-450" dirty="0"/>
              <a:t> </a:t>
            </a:r>
            <a:r>
              <a:rPr spc="-247" dirty="0"/>
              <a:t>Goes</a:t>
            </a:r>
            <a:r>
              <a:rPr spc="-450" dirty="0"/>
              <a:t> </a:t>
            </a:r>
            <a:r>
              <a:rPr spc="-58" dirty="0"/>
              <a:t>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43693" y="23927108"/>
            <a:ext cx="42011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40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53049" y="4493449"/>
            <a:ext cx="8984613" cy="167054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spc="-232" dirty="0">
                <a:solidFill>
                  <a:srgbClr val="FFFFFF"/>
                </a:solidFill>
                <a:latin typeface="Proxima Nova Medium"/>
                <a:cs typeface="Proxima Nova Medium"/>
              </a:rPr>
              <a:t>Your</a:t>
            </a:r>
            <a:r>
              <a:rPr sz="5804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name</a:t>
            </a:r>
            <a:r>
              <a:rPr sz="5804" spc="-34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29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5804" spc="-247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5804" dirty="0">
              <a:latin typeface="Proxima Nova Medium"/>
              <a:cs typeface="Proxima Nova Medium"/>
            </a:endParaRPr>
          </a:p>
          <a:p>
            <a:pPr marL="36853">
              <a:spcBef>
                <a:spcPts val="174"/>
              </a:spcBef>
            </a:pP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Department</a:t>
            </a:r>
            <a:r>
              <a:rPr sz="4643" spc="-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29" dirty="0">
                <a:solidFill>
                  <a:srgbClr val="FFFFFF"/>
                </a:solidFill>
                <a:latin typeface="Proxima Nova"/>
                <a:cs typeface="Proxima Nova"/>
              </a:rPr>
              <a:t>name,</a:t>
            </a:r>
            <a:r>
              <a:rPr sz="4643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73" dirty="0">
                <a:solidFill>
                  <a:srgbClr val="FFFFFF"/>
                </a:solidFill>
                <a:latin typeface="Proxima Nova"/>
                <a:cs typeface="Proxima Nova"/>
              </a:rPr>
              <a:t>University</a:t>
            </a:r>
            <a:r>
              <a:rPr sz="4643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endParaRPr sz="4643" dirty="0">
              <a:latin typeface="Proxima Nova"/>
              <a:cs typeface="Proxima Nova"/>
            </a:endParaRPr>
          </a:p>
        </p:txBody>
      </p:sp>
      <p:sp>
        <p:nvSpPr>
          <p:cNvPr id="10" name="object 10" descr="Row one of results on the bar graph."/>
          <p:cNvSpPr/>
          <p:nvPr/>
        </p:nvSpPr>
        <p:spPr>
          <a:xfrm>
            <a:off x="11074251" y="29800390"/>
            <a:ext cx="272708" cy="257967"/>
          </a:xfrm>
          <a:custGeom>
            <a:avLst/>
            <a:gdLst/>
            <a:ahLst/>
            <a:cxnLst/>
            <a:rect l="l" t="t" r="r" b="b"/>
            <a:pathLst>
              <a:path w="93979" h="88900">
                <a:moveTo>
                  <a:pt x="93764" y="0"/>
                </a:moveTo>
                <a:lnTo>
                  <a:pt x="0" y="0"/>
                </a:lnTo>
                <a:lnTo>
                  <a:pt x="0" y="88341"/>
                </a:lnTo>
                <a:lnTo>
                  <a:pt x="93764" y="88341"/>
                </a:lnTo>
                <a:lnTo>
                  <a:pt x="93764" y="0"/>
                </a:lnTo>
                <a:close/>
              </a:path>
            </a:pathLst>
          </a:custGeom>
          <a:solidFill>
            <a:srgbClr val="6F7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Row four of results on the bar graph."/>
          <p:cNvSpPr/>
          <p:nvPr/>
        </p:nvSpPr>
        <p:spPr>
          <a:xfrm>
            <a:off x="14932221" y="29800390"/>
            <a:ext cx="272708" cy="257967"/>
          </a:xfrm>
          <a:custGeom>
            <a:avLst/>
            <a:gdLst/>
            <a:ahLst/>
            <a:cxnLst/>
            <a:rect l="l" t="t" r="r" b="b"/>
            <a:pathLst>
              <a:path w="93979" h="88900">
                <a:moveTo>
                  <a:pt x="93764" y="0"/>
                </a:moveTo>
                <a:lnTo>
                  <a:pt x="0" y="0"/>
                </a:lnTo>
                <a:lnTo>
                  <a:pt x="0" y="88341"/>
                </a:lnTo>
                <a:lnTo>
                  <a:pt x="93764" y="88341"/>
                </a:lnTo>
                <a:lnTo>
                  <a:pt x="93764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Row two of results on the bar graph."/>
          <p:cNvSpPr/>
          <p:nvPr/>
        </p:nvSpPr>
        <p:spPr>
          <a:xfrm>
            <a:off x="12132913" y="29800390"/>
            <a:ext cx="272708" cy="257967"/>
          </a:xfrm>
          <a:custGeom>
            <a:avLst/>
            <a:gdLst/>
            <a:ahLst/>
            <a:cxnLst/>
            <a:rect l="l" t="t" r="r" b="b"/>
            <a:pathLst>
              <a:path w="93979" h="88900">
                <a:moveTo>
                  <a:pt x="93764" y="0"/>
                </a:moveTo>
                <a:lnTo>
                  <a:pt x="0" y="0"/>
                </a:lnTo>
                <a:lnTo>
                  <a:pt x="0" y="88341"/>
                </a:lnTo>
                <a:lnTo>
                  <a:pt x="93764" y="88341"/>
                </a:lnTo>
                <a:lnTo>
                  <a:pt x="93764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73680" y="29722128"/>
            <a:ext cx="5725019" cy="171331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655981">
              <a:spcBef>
                <a:spcPts val="290"/>
              </a:spcBef>
              <a:tabLst>
                <a:tab pos="1757881" algn="l"/>
                <a:tab pos="3311229" algn="l"/>
                <a:tab pos="4558699" algn="l"/>
              </a:tabLst>
            </a:pP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Nisl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Eius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Modi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Lectus</a:t>
            </a:r>
            <a:endParaRPr sz="2321">
              <a:latin typeface="Proxima Nova"/>
              <a:cs typeface="Proxima Nova"/>
            </a:endParaRPr>
          </a:p>
          <a:p>
            <a:pPr>
              <a:spcBef>
                <a:spcPts val="2060"/>
              </a:spcBef>
            </a:pPr>
            <a:endParaRPr sz="2321">
              <a:latin typeface="Proxima Nova"/>
              <a:cs typeface="Proxima Nova"/>
            </a:endParaRPr>
          </a:p>
          <a:p>
            <a:pPr algn="ctr">
              <a:lnSpc>
                <a:spcPts val="2699"/>
              </a:lnSpc>
              <a:spcBef>
                <a:spcPts val="15"/>
              </a:spcBef>
            </a:pP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Tractu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consurgunt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(EU)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eum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modi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vicinitate</a:t>
            </a:r>
            <a:endParaRPr sz="2321">
              <a:latin typeface="Proxima Nova Semibold"/>
              <a:cs typeface="Proxima Nova Semibold"/>
            </a:endParaRPr>
          </a:p>
          <a:p>
            <a:pPr algn="ctr">
              <a:lnSpc>
                <a:spcPts val="2699"/>
              </a:lnSpc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14" name="object 14" descr="Row three of results on the bar graph."/>
          <p:cNvSpPr/>
          <p:nvPr/>
        </p:nvSpPr>
        <p:spPr>
          <a:xfrm>
            <a:off x="13684988" y="29800390"/>
            <a:ext cx="272708" cy="257967"/>
          </a:xfrm>
          <a:custGeom>
            <a:avLst/>
            <a:gdLst/>
            <a:ahLst/>
            <a:cxnLst/>
            <a:rect l="l" t="t" r="r" b="b"/>
            <a:pathLst>
              <a:path w="93979" h="88900">
                <a:moveTo>
                  <a:pt x="93764" y="0"/>
                </a:moveTo>
                <a:lnTo>
                  <a:pt x="0" y="0"/>
                </a:lnTo>
                <a:lnTo>
                  <a:pt x="0" y="88341"/>
                </a:lnTo>
                <a:lnTo>
                  <a:pt x="93764" y="88341"/>
                </a:lnTo>
                <a:lnTo>
                  <a:pt x="93764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581" y="22497804"/>
            <a:ext cx="7490249" cy="6587365"/>
          </a:xfrm>
          <a:custGeom>
            <a:avLst/>
            <a:gdLst/>
            <a:ahLst/>
            <a:cxnLst/>
            <a:rect l="l" t="t" r="r" b="b"/>
            <a:pathLst>
              <a:path w="2581275" h="2270125">
                <a:moveTo>
                  <a:pt x="0" y="2269680"/>
                </a:moveTo>
                <a:lnTo>
                  <a:pt x="0" y="0"/>
                </a:lnTo>
              </a:path>
              <a:path w="2581275" h="2270125">
                <a:moveTo>
                  <a:pt x="0" y="2269680"/>
                </a:moveTo>
                <a:lnTo>
                  <a:pt x="2581097" y="22696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581" y="23815019"/>
            <a:ext cx="7490249" cy="3952419"/>
          </a:xfrm>
          <a:custGeom>
            <a:avLst/>
            <a:gdLst/>
            <a:ahLst/>
            <a:cxnLst/>
            <a:rect l="l" t="t" r="r" b="b"/>
            <a:pathLst>
              <a:path w="2581275" h="1362075">
                <a:moveTo>
                  <a:pt x="0" y="1361808"/>
                </a:moveTo>
                <a:lnTo>
                  <a:pt x="261693" y="1361808"/>
                </a:lnTo>
              </a:path>
              <a:path w="2581275" h="1362075">
                <a:moveTo>
                  <a:pt x="417179" y="1361808"/>
                </a:moveTo>
                <a:lnTo>
                  <a:pt x="607209" y="1361808"/>
                </a:lnTo>
              </a:path>
              <a:path w="2581275" h="1362075">
                <a:moveTo>
                  <a:pt x="762695" y="1361808"/>
                </a:moveTo>
                <a:lnTo>
                  <a:pt x="952726" y="1361808"/>
                </a:lnTo>
              </a:path>
              <a:path w="2581275" h="1362075">
                <a:moveTo>
                  <a:pt x="1108212" y="1361808"/>
                </a:moveTo>
                <a:lnTo>
                  <a:pt x="1125496" y="1361808"/>
                </a:lnTo>
              </a:path>
              <a:path w="2581275" h="1362075">
                <a:moveTo>
                  <a:pt x="1280982" y="1361808"/>
                </a:moveTo>
                <a:lnTo>
                  <a:pt x="1298254" y="1361808"/>
                </a:lnTo>
              </a:path>
              <a:path w="2581275" h="1362075">
                <a:moveTo>
                  <a:pt x="1453741" y="1361808"/>
                </a:moveTo>
                <a:lnTo>
                  <a:pt x="1471013" y="1361808"/>
                </a:lnTo>
              </a:path>
              <a:path w="2581275" h="1362075">
                <a:moveTo>
                  <a:pt x="1626499" y="1361808"/>
                </a:moveTo>
                <a:lnTo>
                  <a:pt x="1989287" y="1361808"/>
                </a:lnTo>
              </a:path>
              <a:path w="2581275" h="1362075">
                <a:moveTo>
                  <a:pt x="2144773" y="1361808"/>
                </a:moveTo>
                <a:lnTo>
                  <a:pt x="2162045" y="1361808"/>
                </a:lnTo>
              </a:path>
              <a:path w="2581275" h="1362075">
                <a:moveTo>
                  <a:pt x="2317531" y="1361808"/>
                </a:moveTo>
                <a:lnTo>
                  <a:pt x="2334803" y="1361808"/>
                </a:lnTo>
              </a:path>
              <a:path w="2581275" h="1362075">
                <a:moveTo>
                  <a:pt x="2490289" y="1361808"/>
                </a:moveTo>
                <a:lnTo>
                  <a:pt x="2581097" y="1361808"/>
                </a:lnTo>
              </a:path>
              <a:path w="2581275" h="1362075">
                <a:moveTo>
                  <a:pt x="0" y="907872"/>
                </a:moveTo>
                <a:lnTo>
                  <a:pt x="1125496" y="907872"/>
                </a:lnTo>
              </a:path>
              <a:path w="2581275" h="1362075">
                <a:moveTo>
                  <a:pt x="1280982" y="907872"/>
                </a:moveTo>
                <a:lnTo>
                  <a:pt x="1298254" y="907872"/>
                </a:lnTo>
              </a:path>
              <a:path w="2581275" h="1362075">
                <a:moveTo>
                  <a:pt x="1453741" y="907872"/>
                </a:moveTo>
                <a:lnTo>
                  <a:pt x="1471013" y="907872"/>
                </a:lnTo>
              </a:path>
              <a:path w="2581275" h="1362075">
                <a:moveTo>
                  <a:pt x="1626499" y="907872"/>
                </a:moveTo>
                <a:lnTo>
                  <a:pt x="1989287" y="907872"/>
                </a:lnTo>
              </a:path>
              <a:path w="2581275" h="1362075">
                <a:moveTo>
                  <a:pt x="2144773" y="907872"/>
                </a:moveTo>
                <a:lnTo>
                  <a:pt x="2162045" y="907872"/>
                </a:lnTo>
              </a:path>
              <a:path w="2581275" h="1362075">
                <a:moveTo>
                  <a:pt x="2317531" y="907872"/>
                </a:moveTo>
                <a:lnTo>
                  <a:pt x="2334803" y="907872"/>
                </a:lnTo>
              </a:path>
              <a:path w="2581275" h="1362075">
                <a:moveTo>
                  <a:pt x="2490289" y="907872"/>
                </a:moveTo>
                <a:lnTo>
                  <a:pt x="2581097" y="907872"/>
                </a:lnTo>
              </a:path>
              <a:path w="2581275" h="1362075">
                <a:moveTo>
                  <a:pt x="0" y="453936"/>
                </a:moveTo>
                <a:lnTo>
                  <a:pt x="1298254" y="453936"/>
                </a:lnTo>
              </a:path>
              <a:path w="2581275" h="1362075">
                <a:moveTo>
                  <a:pt x="1453741" y="453936"/>
                </a:moveTo>
                <a:lnTo>
                  <a:pt x="2162045" y="453936"/>
                </a:lnTo>
              </a:path>
              <a:path w="2581275" h="1362075">
                <a:moveTo>
                  <a:pt x="2317531" y="453936"/>
                </a:moveTo>
                <a:lnTo>
                  <a:pt x="2581097" y="453936"/>
                </a:lnTo>
              </a:path>
              <a:path w="2581275" h="1362075">
                <a:moveTo>
                  <a:pt x="0" y="0"/>
                </a:moveTo>
                <a:lnTo>
                  <a:pt x="2162045" y="0"/>
                </a:lnTo>
              </a:path>
              <a:path w="2581275" h="1362075">
                <a:moveTo>
                  <a:pt x="2317531" y="0"/>
                </a:moveTo>
                <a:lnTo>
                  <a:pt x="25810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581" y="22497804"/>
            <a:ext cx="7490249" cy="0"/>
          </a:xfrm>
          <a:custGeom>
            <a:avLst/>
            <a:gdLst/>
            <a:ahLst/>
            <a:cxnLst/>
            <a:rect l="l" t="t" r="r" b="b"/>
            <a:pathLst>
              <a:path w="2581275">
                <a:moveTo>
                  <a:pt x="0" y="0"/>
                </a:moveTo>
                <a:lnTo>
                  <a:pt x="25810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70561" y="25777510"/>
            <a:ext cx="5465210" cy="3313030"/>
          </a:xfrm>
          <a:custGeom>
            <a:avLst/>
            <a:gdLst/>
            <a:ahLst/>
            <a:cxnLst/>
            <a:rect l="l" t="t" r="r" b="b"/>
            <a:pathLst>
              <a:path w="1883410" h="1141729">
                <a:moveTo>
                  <a:pt x="155486" y="456526"/>
                </a:moveTo>
                <a:lnTo>
                  <a:pt x="0" y="456526"/>
                </a:lnTo>
                <a:lnTo>
                  <a:pt x="0" y="1141310"/>
                </a:lnTo>
                <a:lnTo>
                  <a:pt x="155486" y="1141310"/>
                </a:lnTo>
                <a:lnTo>
                  <a:pt x="155486" y="456526"/>
                </a:lnTo>
                <a:close/>
              </a:path>
              <a:path w="1883410" h="1141729">
                <a:moveTo>
                  <a:pt x="1019289" y="0"/>
                </a:moveTo>
                <a:lnTo>
                  <a:pt x="863803" y="0"/>
                </a:lnTo>
                <a:lnTo>
                  <a:pt x="863803" y="1141310"/>
                </a:lnTo>
                <a:lnTo>
                  <a:pt x="1019289" y="1141310"/>
                </a:lnTo>
                <a:lnTo>
                  <a:pt x="1019289" y="0"/>
                </a:lnTo>
                <a:close/>
              </a:path>
              <a:path w="1883410" h="1141729">
                <a:moveTo>
                  <a:pt x="1883079" y="228257"/>
                </a:moveTo>
                <a:lnTo>
                  <a:pt x="1727593" y="228257"/>
                </a:lnTo>
                <a:lnTo>
                  <a:pt x="1727593" y="1141298"/>
                </a:lnTo>
                <a:lnTo>
                  <a:pt x="1883079" y="1141298"/>
                </a:lnTo>
                <a:lnTo>
                  <a:pt x="1883079" y="228257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9258" y="23128078"/>
            <a:ext cx="5465210" cy="5962717"/>
          </a:xfrm>
          <a:custGeom>
            <a:avLst/>
            <a:gdLst/>
            <a:ahLst/>
            <a:cxnLst/>
            <a:rect l="l" t="t" r="r" b="b"/>
            <a:pathLst>
              <a:path w="1883410" h="2054859">
                <a:moveTo>
                  <a:pt x="155486" y="1597825"/>
                </a:moveTo>
                <a:lnTo>
                  <a:pt x="0" y="1597825"/>
                </a:lnTo>
                <a:lnTo>
                  <a:pt x="0" y="2054364"/>
                </a:lnTo>
                <a:lnTo>
                  <a:pt x="155486" y="2054364"/>
                </a:lnTo>
                <a:lnTo>
                  <a:pt x="155486" y="1597825"/>
                </a:lnTo>
                <a:close/>
              </a:path>
              <a:path w="1883410" h="2054859">
                <a:moveTo>
                  <a:pt x="1019289" y="456514"/>
                </a:moveTo>
                <a:lnTo>
                  <a:pt x="863803" y="456514"/>
                </a:lnTo>
                <a:lnTo>
                  <a:pt x="863803" y="2054352"/>
                </a:lnTo>
                <a:lnTo>
                  <a:pt x="1019289" y="2054352"/>
                </a:lnTo>
                <a:lnTo>
                  <a:pt x="1019289" y="456514"/>
                </a:lnTo>
                <a:close/>
              </a:path>
              <a:path w="1883410" h="2054859">
                <a:moveTo>
                  <a:pt x="1883079" y="0"/>
                </a:moveTo>
                <a:lnTo>
                  <a:pt x="1727593" y="0"/>
                </a:lnTo>
                <a:lnTo>
                  <a:pt x="1727593" y="2054364"/>
                </a:lnTo>
                <a:lnTo>
                  <a:pt x="1883079" y="2054364"/>
                </a:lnTo>
                <a:lnTo>
                  <a:pt x="1883079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67955" y="25777510"/>
            <a:ext cx="5465210" cy="3313030"/>
          </a:xfrm>
          <a:custGeom>
            <a:avLst/>
            <a:gdLst/>
            <a:ahLst/>
            <a:cxnLst/>
            <a:rect l="l" t="t" r="r" b="b"/>
            <a:pathLst>
              <a:path w="1883410" h="1141729">
                <a:moveTo>
                  <a:pt x="155473" y="456526"/>
                </a:moveTo>
                <a:lnTo>
                  <a:pt x="0" y="456526"/>
                </a:lnTo>
                <a:lnTo>
                  <a:pt x="0" y="1141310"/>
                </a:lnTo>
                <a:lnTo>
                  <a:pt x="155473" y="1141310"/>
                </a:lnTo>
                <a:lnTo>
                  <a:pt x="155473" y="456526"/>
                </a:lnTo>
                <a:close/>
              </a:path>
              <a:path w="1883410" h="1141729">
                <a:moveTo>
                  <a:pt x="1019289" y="228257"/>
                </a:moveTo>
                <a:lnTo>
                  <a:pt x="863803" y="228257"/>
                </a:lnTo>
                <a:lnTo>
                  <a:pt x="863803" y="1141298"/>
                </a:lnTo>
                <a:lnTo>
                  <a:pt x="1019289" y="1141298"/>
                </a:lnTo>
                <a:lnTo>
                  <a:pt x="1019289" y="228257"/>
                </a:lnTo>
                <a:close/>
              </a:path>
              <a:path w="1883410" h="1141729">
                <a:moveTo>
                  <a:pt x="1883079" y="0"/>
                </a:moveTo>
                <a:lnTo>
                  <a:pt x="1727593" y="0"/>
                </a:lnTo>
                <a:lnTo>
                  <a:pt x="1727593" y="1141310"/>
                </a:lnTo>
                <a:lnTo>
                  <a:pt x="1883079" y="1141310"/>
                </a:lnTo>
                <a:lnTo>
                  <a:pt x="1883079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6653" y="27102240"/>
            <a:ext cx="5465210" cy="1988187"/>
          </a:xfrm>
          <a:custGeom>
            <a:avLst/>
            <a:gdLst/>
            <a:ahLst/>
            <a:cxnLst/>
            <a:rect l="l" t="t" r="r" b="b"/>
            <a:pathLst>
              <a:path w="1883410" h="685165">
                <a:moveTo>
                  <a:pt x="155486" y="456526"/>
                </a:moveTo>
                <a:lnTo>
                  <a:pt x="0" y="456526"/>
                </a:lnTo>
                <a:lnTo>
                  <a:pt x="0" y="684784"/>
                </a:lnTo>
                <a:lnTo>
                  <a:pt x="155486" y="684784"/>
                </a:lnTo>
                <a:lnTo>
                  <a:pt x="155486" y="456526"/>
                </a:lnTo>
                <a:close/>
              </a:path>
              <a:path w="1883410" h="685165">
                <a:moveTo>
                  <a:pt x="1019276" y="0"/>
                </a:moveTo>
                <a:lnTo>
                  <a:pt x="863790" y="0"/>
                </a:lnTo>
                <a:lnTo>
                  <a:pt x="863790" y="684784"/>
                </a:lnTo>
                <a:lnTo>
                  <a:pt x="1019276" y="684784"/>
                </a:lnTo>
                <a:lnTo>
                  <a:pt x="1019276" y="0"/>
                </a:lnTo>
                <a:close/>
              </a:path>
              <a:path w="1883410" h="685165">
                <a:moveTo>
                  <a:pt x="1883079" y="228257"/>
                </a:moveTo>
                <a:lnTo>
                  <a:pt x="1727593" y="228257"/>
                </a:lnTo>
                <a:lnTo>
                  <a:pt x="1727593" y="684796"/>
                </a:lnTo>
                <a:lnTo>
                  <a:pt x="1883079" y="684796"/>
                </a:lnTo>
                <a:lnTo>
                  <a:pt x="1883079" y="228257"/>
                </a:lnTo>
                <a:close/>
              </a:path>
            </a:pathLst>
          </a:custGeom>
          <a:solidFill>
            <a:srgbClr val="6F7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581" y="22492351"/>
            <a:ext cx="7484721" cy="6592893"/>
          </a:xfrm>
          <a:custGeom>
            <a:avLst/>
            <a:gdLst/>
            <a:ahLst/>
            <a:cxnLst/>
            <a:rect l="l" t="t" r="r" b="b"/>
            <a:pathLst>
              <a:path w="2579370" h="2272029">
                <a:moveTo>
                  <a:pt x="0" y="2271560"/>
                </a:moveTo>
                <a:lnTo>
                  <a:pt x="2579230" y="2271560"/>
                </a:lnTo>
              </a:path>
              <a:path w="2579370" h="2272029">
                <a:moveTo>
                  <a:pt x="0" y="2271560"/>
                </a:moveTo>
                <a:lnTo>
                  <a:pt x="0" y="0"/>
                </a:lnTo>
              </a:path>
              <a:path w="2579370" h="2272029">
                <a:moveTo>
                  <a:pt x="859739" y="2271560"/>
                </a:moveTo>
                <a:lnTo>
                  <a:pt x="859739" y="0"/>
                </a:lnTo>
              </a:path>
              <a:path w="2579370" h="2272029">
                <a:moveTo>
                  <a:pt x="1719478" y="2271560"/>
                </a:moveTo>
                <a:lnTo>
                  <a:pt x="1719478" y="0"/>
                </a:lnTo>
              </a:path>
              <a:path w="2579370" h="2272029">
                <a:moveTo>
                  <a:pt x="2579230" y="2271560"/>
                </a:moveTo>
                <a:lnTo>
                  <a:pt x="25792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7794" y="22492366"/>
            <a:ext cx="7466295" cy="6598421"/>
          </a:xfrm>
          <a:custGeom>
            <a:avLst/>
            <a:gdLst/>
            <a:ahLst/>
            <a:cxnLst/>
            <a:rect l="l" t="t" r="r" b="b"/>
            <a:pathLst>
              <a:path w="2573020" h="2273934">
                <a:moveTo>
                  <a:pt x="0" y="0"/>
                </a:moveTo>
                <a:lnTo>
                  <a:pt x="0" y="2273579"/>
                </a:lnTo>
                <a:lnTo>
                  <a:pt x="2572727" y="2272296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8373" y="24012550"/>
            <a:ext cx="7169633" cy="5883485"/>
          </a:xfrm>
          <a:custGeom>
            <a:avLst/>
            <a:gdLst/>
            <a:ahLst/>
            <a:cxnLst/>
            <a:rect l="l" t="t" r="r" b="b"/>
            <a:pathLst>
              <a:path w="2470785" h="2027554">
                <a:moveTo>
                  <a:pt x="0" y="2027059"/>
                </a:moveTo>
                <a:lnTo>
                  <a:pt x="2469476" y="2027059"/>
                </a:lnTo>
              </a:path>
              <a:path w="2470785" h="2027554">
                <a:moveTo>
                  <a:pt x="0" y="2027059"/>
                </a:moveTo>
                <a:lnTo>
                  <a:pt x="0" y="1976462"/>
                </a:lnTo>
              </a:path>
              <a:path w="2470785" h="2027554">
                <a:moveTo>
                  <a:pt x="411581" y="2027059"/>
                </a:moveTo>
                <a:lnTo>
                  <a:pt x="411581" y="0"/>
                </a:lnTo>
              </a:path>
              <a:path w="2470785" h="2027554">
                <a:moveTo>
                  <a:pt x="823163" y="2027059"/>
                </a:moveTo>
                <a:lnTo>
                  <a:pt x="823163" y="0"/>
                </a:lnTo>
              </a:path>
              <a:path w="2470785" h="2027554">
                <a:moveTo>
                  <a:pt x="1234744" y="2027059"/>
                </a:moveTo>
                <a:lnTo>
                  <a:pt x="1234744" y="0"/>
                </a:lnTo>
              </a:path>
              <a:path w="2470785" h="2027554">
                <a:moveTo>
                  <a:pt x="1646313" y="2027059"/>
                </a:moveTo>
                <a:lnTo>
                  <a:pt x="1646313" y="0"/>
                </a:lnTo>
              </a:path>
              <a:path w="2470785" h="2027554">
                <a:moveTo>
                  <a:pt x="2057895" y="2027059"/>
                </a:moveTo>
                <a:lnTo>
                  <a:pt x="2057895" y="0"/>
                </a:lnTo>
              </a:path>
              <a:path w="2470785" h="2027554">
                <a:moveTo>
                  <a:pt x="2469476" y="2027059"/>
                </a:moveTo>
                <a:lnTo>
                  <a:pt x="2469476" y="0"/>
                </a:lnTo>
              </a:path>
              <a:path w="2470785" h="2027554">
                <a:moveTo>
                  <a:pt x="0" y="2027059"/>
                </a:moveTo>
                <a:lnTo>
                  <a:pt x="0" y="3086"/>
                </a:lnTo>
              </a:path>
              <a:path w="2470785" h="2027554">
                <a:moveTo>
                  <a:pt x="0" y="2027059"/>
                </a:moveTo>
                <a:lnTo>
                  <a:pt x="61734" y="2027059"/>
                </a:lnTo>
              </a:path>
              <a:path w="2470785" h="2027554">
                <a:moveTo>
                  <a:pt x="0" y="1774063"/>
                </a:moveTo>
                <a:lnTo>
                  <a:pt x="2470467" y="1774063"/>
                </a:lnTo>
              </a:path>
              <a:path w="2470785" h="2027554">
                <a:moveTo>
                  <a:pt x="0" y="1521066"/>
                </a:moveTo>
                <a:lnTo>
                  <a:pt x="2470467" y="1521066"/>
                </a:lnTo>
              </a:path>
              <a:path w="2470785" h="2027554">
                <a:moveTo>
                  <a:pt x="0" y="1268069"/>
                </a:moveTo>
                <a:lnTo>
                  <a:pt x="2470467" y="1268069"/>
                </a:lnTo>
              </a:path>
              <a:path w="2470785" h="2027554">
                <a:moveTo>
                  <a:pt x="0" y="1015072"/>
                </a:moveTo>
                <a:lnTo>
                  <a:pt x="2470467" y="1015072"/>
                </a:lnTo>
              </a:path>
              <a:path w="2470785" h="2027554">
                <a:moveTo>
                  <a:pt x="0" y="762076"/>
                </a:moveTo>
                <a:lnTo>
                  <a:pt x="2470467" y="762076"/>
                </a:lnTo>
              </a:path>
              <a:path w="2470785" h="2027554">
                <a:moveTo>
                  <a:pt x="0" y="509079"/>
                </a:moveTo>
                <a:lnTo>
                  <a:pt x="2470467" y="509079"/>
                </a:lnTo>
              </a:path>
              <a:path w="2470785" h="2027554">
                <a:moveTo>
                  <a:pt x="0" y="256082"/>
                </a:moveTo>
                <a:lnTo>
                  <a:pt x="2470467" y="256082"/>
                </a:lnTo>
              </a:path>
              <a:path w="2470785" h="2027554">
                <a:moveTo>
                  <a:pt x="0" y="3086"/>
                </a:moveTo>
                <a:lnTo>
                  <a:pt x="2470467" y="3086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5352" y="27521267"/>
            <a:ext cx="6686867" cy="1634404"/>
          </a:xfrm>
          <a:custGeom>
            <a:avLst/>
            <a:gdLst/>
            <a:ahLst/>
            <a:cxnLst/>
            <a:rect l="l" t="t" r="r" b="b"/>
            <a:pathLst>
              <a:path w="2304415" h="563245">
                <a:moveTo>
                  <a:pt x="2286771" y="0"/>
                </a:moveTo>
                <a:lnTo>
                  <a:pt x="2279192" y="761"/>
                </a:lnTo>
                <a:lnTo>
                  <a:pt x="2270061" y="3276"/>
                </a:lnTo>
                <a:lnTo>
                  <a:pt x="2264791" y="10985"/>
                </a:lnTo>
                <a:lnTo>
                  <a:pt x="2266340" y="18681"/>
                </a:lnTo>
                <a:lnTo>
                  <a:pt x="1833460" y="138188"/>
                </a:lnTo>
                <a:lnTo>
                  <a:pt x="1829955" y="132435"/>
                </a:lnTo>
                <a:lnTo>
                  <a:pt x="1822526" y="128765"/>
                </a:lnTo>
                <a:lnTo>
                  <a:pt x="1804822" y="130314"/>
                </a:lnTo>
                <a:lnTo>
                  <a:pt x="1797710" y="136905"/>
                </a:lnTo>
                <a:lnTo>
                  <a:pt x="1797265" y="144703"/>
                </a:lnTo>
                <a:lnTo>
                  <a:pt x="1443609" y="175666"/>
                </a:lnTo>
                <a:lnTo>
                  <a:pt x="1441754" y="169760"/>
                </a:lnTo>
                <a:lnTo>
                  <a:pt x="1435989" y="164998"/>
                </a:lnTo>
                <a:lnTo>
                  <a:pt x="1418856" y="162521"/>
                </a:lnTo>
                <a:lnTo>
                  <a:pt x="1409865" y="167246"/>
                </a:lnTo>
                <a:lnTo>
                  <a:pt x="1406918" y="174650"/>
                </a:lnTo>
                <a:lnTo>
                  <a:pt x="1048385" y="122923"/>
                </a:lnTo>
                <a:lnTo>
                  <a:pt x="1029753" y="106546"/>
                </a:lnTo>
                <a:lnTo>
                  <a:pt x="1022235" y="107632"/>
                </a:lnTo>
                <a:lnTo>
                  <a:pt x="1013269" y="110553"/>
                </a:lnTo>
                <a:lnTo>
                  <a:pt x="1008481" y="118465"/>
                </a:lnTo>
                <a:lnTo>
                  <a:pt x="1010500" y="126085"/>
                </a:lnTo>
                <a:lnTo>
                  <a:pt x="658990" y="240271"/>
                </a:lnTo>
                <a:lnTo>
                  <a:pt x="657732" y="238556"/>
                </a:lnTo>
                <a:lnTo>
                  <a:pt x="652010" y="234327"/>
                </a:lnTo>
                <a:lnTo>
                  <a:pt x="645039" y="232333"/>
                </a:lnTo>
                <a:lnTo>
                  <a:pt x="637687" y="232673"/>
                </a:lnTo>
                <a:lnTo>
                  <a:pt x="630821" y="235445"/>
                </a:lnTo>
                <a:lnTo>
                  <a:pt x="623150" y="240296"/>
                </a:lnTo>
                <a:lnTo>
                  <a:pt x="621144" y="249021"/>
                </a:lnTo>
                <a:lnTo>
                  <a:pt x="625589" y="255879"/>
                </a:lnTo>
                <a:lnTo>
                  <a:pt x="259867" y="487679"/>
                </a:lnTo>
                <a:lnTo>
                  <a:pt x="255028" y="483780"/>
                </a:lnTo>
                <a:lnTo>
                  <a:pt x="247954" y="482053"/>
                </a:lnTo>
                <a:lnTo>
                  <a:pt x="231838" y="486066"/>
                </a:lnTo>
                <a:lnTo>
                  <a:pt x="226301" y="493636"/>
                </a:lnTo>
                <a:lnTo>
                  <a:pt x="227583" y="501370"/>
                </a:lnTo>
                <a:lnTo>
                  <a:pt x="0" y="558114"/>
                </a:lnTo>
                <a:lnTo>
                  <a:pt x="1650" y="562774"/>
                </a:lnTo>
                <a:lnTo>
                  <a:pt x="229247" y="506018"/>
                </a:lnTo>
                <a:lnTo>
                  <a:pt x="233189" y="510658"/>
                </a:lnTo>
                <a:lnTo>
                  <a:pt x="238677" y="513808"/>
                </a:lnTo>
                <a:lnTo>
                  <a:pt x="245146" y="515203"/>
                </a:lnTo>
                <a:lnTo>
                  <a:pt x="252031" y="514578"/>
                </a:lnTo>
                <a:lnTo>
                  <a:pt x="258768" y="511578"/>
                </a:lnTo>
                <a:lnTo>
                  <a:pt x="263444" y="506817"/>
                </a:lnTo>
                <a:lnTo>
                  <a:pt x="265645" y="500939"/>
                </a:lnTo>
                <a:lnTo>
                  <a:pt x="264960" y="494588"/>
                </a:lnTo>
                <a:lnTo>
                  <a:pt x="264058" y="492480"/>
                </a:lnTo>
                <a:lnTo>
                  <a:pt x="263436" y="491515"/>
                </a:lnTo>
                <a:lnTo>
                  <a:pt x="629094" y="259752"/>
                </a:lnTo>
                <a:lnTo>
                  <a:pt x="634734" y="262934"/>
                </a:lnTo>
                <a:lnTo>
                  <a:pt x="641192" y="264270"/>
                </a:lnTo>
                <a:lnTo>
                  <a:pt x="647834" y="263678"/>
                </a:lnTo>
                <a:lnTo>
                  <a:pt x="654024" y="261073"/>
                </a:lnTo>
                <a:lnTo>
                  <a:pt x="660196" y="257149"/>
                </a:lnTo>
                <a:lnTo>
                  <a:pt x="662698" y="250723"/>
                </a:lnTo>
                <a:lnTo>
                  <a:pt x="661123" y="244779"/>
                </a:lnTo>
                <a:lnTo>
                  <a:pt x="1012609" y="130619"/>
                </a:lnTo>
                <a:lnTo>
                  <a:pt x="1016986" y="134970"/>
                </a:lnTo>
                <a:lnTo>
                  <a:pt x="1022756" y="137736"/>
                </a:lnTo>
                <a:lnTo>
                  <a:pt x="1029336" y="138689"/>
                </a:lnTo>
                <a:lnTo>
                  <a:pt x="1036142" y="137604"/>
                </a:lnTo>
                <a:lnTo>
                  <a:pt x="1041679" y="135813"/>
                </a:lnTo>
                <a:lnTo>
                  <a:pt x="1045565" y="132067"/>
                </a:lnTo>
                <a:lnTo>
                  <a:pt x="1047318" y="127698"/>
                </a:lnTo>
                <a:lnTo>
                  <a:pt x="1405928" y="179438"/>
                </a:lnTo>
                <a:lnTo>
                  <a:pt x="1405750" y="187235"/>
                </a:lnTo>
                <a:lnTo>
                  <a:pt x="1412328" y="194208"/>
                </a:lnTo>
                <a:lnTo>
                  <a:pt x="1421803" y="195567"/>
                </a:lnTo>
                <a:lnTo>
                  <a:pt x="1429425" y="195387"/>
                </a:lnTo>
                <a:lnTo>
                  <a:pt x="1436139" y="192862"/>
                </a:lnTo>
                <a:lnTo>
                  <a:pt x="1441232" y="188412"/>
                </a:lnTo>
                <a:lnTo>
                  <a:pt x="1443990" y="182460"/>
                </a:lnTo>
                <a:lnTo>
                  <a:pt x="1444155" y="180504"/>
                </a:lnTo>
                <a:lnTo>
                  <a:pt x="1797875" y="149529"/>
                </a:lnTo>
                <a:lnTo>
                  <a:pt x="1800225" y="157073"/>
                </a:lnTo>
                <a:lnTo>
                  <a:pt x="1808822" y="162293"/>
                </a:lnTo>
                <a:lnTo>
                  <a:pt x="1818386" y="161454"/>
                </a:lnTo>
                <a:lnTo>
                  <a:pt x="1825666" y="159544"/>
                </a:lnTo>
                <a:lnTo>
                  <a:pt x="1831311" y="155584"/>
                </a:lnTo>
                <a:lnTo>
                  <a:pt x="1834770" y="150142"/>
                </a:lnTo>
                <a:lnTo>
                  <a:pt x="1835454" y="143459"/>
                </a:lnTo>
                <a:lnTo>
                  <a:pt x="1835251" y="142811"/>
                </a:lnTo>
                <a:lnTo>
                  <a:pt x="2268156" y="23291"/>
                </a:lnTo>
                <a:lnTo>
                  <a:pt x="2272263" y="27831"/>
                </a:lnTo>
                <a:lnTo>
                  <a:pt x="2277860" y="30844"/>
                </a:lnTo>
                <a:lnTo>
                  <a:pt x="2284374" y="32081"/>
                </a:lnTo>
                <a:lnTo>
                  <a:pt x="2291232" y="31292"/>
                </a:lnTo>
                <a:lnTo>
                  <a:pt x="2297865" y="28132"/>
                </a:lnTo>
                <a:lnTo>
                  <a:pt x="2302376" y="23258"/>
                </a:lnTo>
                <a:lnTo>
                  <a:pt x="2304373" y="17324"/>
                </a:lnTo>
                <a:lnTo>
                  <a:pt x="2303462" y="10985"/>
                </a:lnTo>
                <a:lnTo>
                  <a:pt x="2299684" y="5439"/>
                </a:lnTo>
                <a:lnTo>
                  <a:pt x="2293861" y="1668"/>
                </a:lnTo>
                <a:lnTo>
                  <a:pt x="2286771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6391" y="26441410"/>
            <a:ext cx="6565254" cy="1234555"/>
          </a:xfrm>
          <a:custGeom>
            <a:avLst/>
            <a:gdLst/>
            <a:ahLst/>
            <a:cxnLst/>
            <a:rect l="l" t="t" r="r" b="b"/>
            <a:pathLst>
              <a:path w="2262505" h="425450">
                <a:moveTo>
                  <a:pt x="233552" y="373621"/>
                </a:moveTo>
                <a:lnTo>
                  <a:pt x="214591" y="376275"/>
                </a:lnTo>
                <a:lnTo>
                  <a:pt x="207975" y="383209"/>
                </a:lnTo>
                <a:lnTo>
                  <a:pt x="208102" y="391007"/>
                </a:lnTo>
                <a:lnTo>
                  <a:pt x="0" y="420027"/>
                </a:lnTo>
                <a:lnTo>
                  <a:pt x="952" y="424827"/>
                </a:lnTo>
                <a:lnTo>
                  <a:pt x="209054" y="395795"/>
                </a:lnTo>
                <a:lnTo>
                  <a:pt x="245240" y="395795"/>
                </a:lnTo>
                <a:lnTo>
                  <a:pt x="245926" y="394538"/>
                </a:lnTo>
                <a:lnTo>
                  <a:pt x="246072" y="391007"/>
                </a:lnTo>
                <a:lnTo>
                  <a:pt x="246189" y="388162"/>
                </a:lnTo>
                <a:lnTo>
                  <a:pt x="253012" y="388162"/>
                </a:lnTo>
                <a:lnTo>
                  <a:pt x="259055" y="385787"/>
                </a:lnTo>
                <a:lnTo>
                  <a:pt x="245414" y="385787"/>
                </a:lnTo>
                <a:lnTo>
                  <a:pt x="242493" y="378383"/>
                </a:lnTo>
                <a:lnTo>
                  <a:pt x="233552" y="373621"/>
                </a:lnTo>
                <a:close/>
              </a:path>
              <a:path w="2262505" h="425450">
                <a:moveTo>
                  <a:pt x="245240" y="395795"/>
                </a:moveTo>
                <a:lnTo>
                  <a:pt x="209054" y="395795"/>
                </a:lnTo>
                <a:lnTo>
                  <a:pt x="211962" y="403212"/>
                </a:lnTo>
                <a:lnTo>
                  <a:pt x="220916" y="407987"/>
                </a:lnTo>
                <a:lnTo>
                  <a:pt x="230390" y="406653"/>
                </a:lnTo>
                <a:lnTo>
                  <a:pt x="237518" y="404379"/>
                </a:lnTo>
                <a:lnTo>
                  <a:pt x="242866" y="400142"/>
                </a:lnTo>
                <a:lnTo>
                  <a:pt x="245240" y="395795"/>
                </a:lnTo>
                <a:close/>
              </a:path>
              <a:path w="2262505" h="425450">
                <a:moveTo>
                  <a:pt x="253012" y="388162"/>
                </a:moveTo>
                <a:lnTo>
                  <a:pt x="246189" y="388162"/>
                </a:lnTo>
                <a:lnTo>
                  <a:pt x="247421" y="390359"/>
                </a:lnTo>
                <a:lnTo>
                  <a:pt x="253012" y="388162"/>
                </a:lnTo>
                <a:close/>
              </a:path>
              <a:path w="2262505" h="425450">
                <a:moveTo>
                  <a:pt x="527652" y="260947"/>
                </a:moveTo>
                <a:lnTo>
                  <a:pt x="520953" y="262420"/>
                </a:lnTo>
                <a:lnTo>
                  <a:pt x="512241" y="265849"/>
                </a:lnTo>
                <a:lnTo>
                  <a:pt x="508114" y="274015"/>
                </a:lnTo>
                <a:lnTo>
                  <a:pt x="510755" y="281508"/>
                </a:lnTo>
                <a:lnTo>
                  <a:pt x="245414" y="385787"/>
                </a:lnTo>
                <a:lnTo>
                  <a:pt x="259055" y="385787"/>
                </a:lnTo>
                <a:lnTo>
                  <a:pt x="513219" y="285902"/>
                </a:lnTo>
                <a:lnTo>
                  <a:pt x="544709" y="285902"/>
                </a:lnTo>
                <a:lnTo>
                  <a:pt x="547187" y="282430"/>
                </a:lnTo>
                <a:lnTo>
                  <a:pt x="548317" y="276342"/>
                </a:lnTo>
                <a:lnTo>
                  <a:pt x="546506" y="270141"/>
                </a:lnTo>
                <a:lnTo>
                  <a:pt x="552100" y="270141"/>
                </a:lnTo>
                <a:lnTo>
                  <a:pt x="556220" y="268058"/>
                </a:lnTo>
                <a:lnTo>
                  <a:pt x="545007" y="268058"/>
                </a:lnTo>
                <a:lnTo>
                  <a:pt x="540281" y="263959"/>
                </a:lnTo>
                <a:lnTo>
                  <a:pt x="534295" y="261524"/>
                </a:lnTo>
                <a:lnTo>
                  <a:pt x="527652" y="260947"/>
                </a:lnTo>
                <a:close/>
              </a:path>
              <a:path w="2262505" h="425450">
                <a:moveTo>
                  <a:pt x="544709" y="285902"/>
                </a:moveTo>
                <a:lnTo>
                  <a:pt x="513219" y="285902"/>
                </a:lnTo>
                <a:lnTo>
                  <a:pt x="517951" y="289994"/>
                </a:lnTo>
                <a:lnTo>
                  <a:pt x="523938" y="292425"/>
                </a:lnTo>
                <a:lnTo>
                  <a:pt x="530582" y="293001"/>
                </a:lnTo>
                <a:lnTo>
                  <a:pt x="537286" y="291528"/>
                </a:lnTo>
                <a:lnTo>
                  <a:pt x="543411" y="287720"/>
                </a:lnTo>
                <a:lnTo>
                  <a:pt x="544709" y="285902"/>
                </a:lnTo>
                <a:close/>
              </a:path>
              <a:path w="2262505" h="425450">
                <a:moveTo>
                  <a:pt x="552100" y="270141"/>
                </a:moveTo>
                <a:lnTo>
                  <a:pt x="546506" y="270141"/>
                </a:lnTo>
                <a:lnTo>
                  <a:pt x="548004" y="272211"/>
                </a:lnTo>
                <a:lnTo>
                  <a:pt x="552100" y="270141"/>
                </a:lnTo>
                <a:close/>
              </a:path>
              <a:path w="2262505" h="425450">
                <a:moveTo>
                  <a:pt x="964125" y="41727"/>
                </a:moveTo>
                <a:lnTo>
                  <a:pt x="956944" y="43878"/>
                </a:lnTo>
                <a:lnTo>
                  <a:pt x="948715" y="48044"/>
                </a:lnTo>
                <a:lnTo>
                  <a:pt x="945629" y="56527"/>
                </a:lnTo>
                <a:lnTo>
                  <a:pt x="949185" y="63741"/>
                </a:lnTo>
                <a:lnTo>
                  <a:pt x="545007" y="268058"/>
                </a:lnTo>
                <a:lnTo>
                  <a:pt x="556220" y="268058"/>
                </a:lnTo>
                <a:lnTo>
                  <a:pt x="952195" y="67906"/>
                </a:lnTo>
                <a:lnTo>
                  <a:pt x="983719" y="67906"/>
                </a:lnTo>
                <a:lnTo>
                  <a:pt x="984999" y="67259"/>
                </a:lnTo>
                <a:lnTo>
                  <a:pt x="988110" y="58851"/>
                </a:lnTo>
                <a:lnTo>
                  <a:pt x="984656" y="51663"/>
                </a:lnTo>
                <a:lnTo>
                  <a:pt x="1014763" y="49326"/>
                </a:lnTo>
                <a:lnTo>
                  <a:pt x="983322" y="49326"/>
                </a:lnTo>
                <a:lnTo>
                  <a:pt x="978163" y="44626"/>
                </a:lnTo>
                <a:lnTo>
                  <a:pt x="971481" y="42035"/>
                </a:lnTo>
                <a:lnTo>
                  <a:pt x="964125" y="41727"/>
                </a:lnTo>
                <a:close/>
              </a:path>
              <a:path w="2262505" h="425450">
                <a:moveTo>
                  <a:pt x="983719" y="67906"/>
                </a:moveTo>
                <a:lnTo>
                  <a:pt x="952195" y="67906"/>
                </a:lnTo>
                <a:lnTo>
                  <a:pt x="957403" y="71565"/>
                </a:lnTo>
                <a:lnTo>
                  <a:pt x="963660" y="73458"/>
                </a:lnTo>
                <a:lnTo>
                  <a:pt x="970309" y="73458"/>
                </a:lnTo>
                <a:lnTo>
                  <a:pt x="976820" y="71399"/>
                </a:lnTo>
                <a:lnTo>
                  <a:pt x="983719" y="67906"/>
                </a:lnTo>
                <a:close/>
              </a:path>
              <a:path w="2262505" h="425450">
                <a:moveTo>
                  <a:pt x="1508220" y="17500"/>
                </a:moveTo>
                <a:lnTo>
                  <a:pt x="1424686" y="17500"/>
                </a:lnTo>
                <a:lnTo>
                  <a:pt x="1777784" y="38112"/>
                </a:lnTo>
                <a:lnTo>
                  <a:pt x="1778349" y="43878"/>
                </a:lnTo>
                <a:lnTo>
                  <a:pt x="1778422" y="44626"/>
                </a:lnTo>
                <a:lnTo>
                  <a:pt x="1778546" y="45885"/>
                </a:lnTo>
                <a:lnTo>
                  <a:pt x="1785937" y="52260"/>
                </a:lnTo>
                <a:lnTo>
                  <a:pt x="1795526" y="52819"/>
                </a:lnTo>
                <a:lnTo>
                  <a:pt x="1803088" y="51996"/>
                </a:lnTo>
                <a:lnTo>
                  <a:pt x="1809465" y="48917"/>
                </a:lnTo>
                <a:lnTo>
                  <a:pt x="1813997" y="44061"/>
                </a:lnTo>
                <a:lnTo>
                  <a:pt x="1815956" y="38112"/>
                </a:lnTo>
                <a:lnTo>
                  <a:pt x="1816023" y="37909"/>
                </a:lnTo>
                <a:lnTo>
                  <a:pt x="1863530" y="37909"/>
                </a:lnTo>
                <a:lnTo>
                  <a:pt x="1911107" y="35471"/>
                </a:lnTo>
                <a:lnTo>
                  <a:pt x="1815934" y="35471"/>
                </a:lnTo>
                <a:lnTo>
                  <a:pt x="1815722" y="33299"/>
                </a:lnTo>
                <a:lnTo>
                  <a:pt x="1778843" y="33299"/>
                </a:lnTo>
                <a:lnTo>
                  <a:pt x="1508220" y="17500"/>
                </a:lnTo>
                <a:close/>
              </a:path>
              <a:path w="2262505" h="425450">
                <a:moveTo>
                  <a:pt x="1403794" y="546"/>
                </a:moveTo>
                <a:lnTo>
                  <a:pt x="1394231" y="1282"/>
                </a:lnTo>
                <a:lnTo>
                  <a:pt x="1387017" y="7797"/>
                </a:lnTo>
                <a:lnTo>
                  <a:pt x="1386541" y="14592"/>
                </a:lnTo>
                <a:lnTo>
                  <a:pt x="1386471" y="15582"/>
                </a:lnTo>
                <a:lnTo>
                  <a:pt x="983056" y="46901"/>
                </a:lnTo>
                <a:lnTo>
                  <a:pt x="983181" y="48044"/>
                </a:lnTo>
                <a:lnTo>
                  <a:pt x="983277" y="48917"/>
                </a:lnTo>
                <a:lnTo>
                  <a:pt x="983322" y="49326"/>
                </a:lnTo>
                <a:lnTo>
                  <a:pt x="1014763" y="49326"/>
                </a:lnTo>
                <a:lnTo>
                  <a:pt x="1387005" y="20434"/>
                </a:lnTo>
                <a:lnTo>
                  <a:pt x="1424480" y="20434"/>
                </a:lnTo>
                <a:lnTo>
                  <a:pt x="1424686" y="17500"/>
                </a:lnTo>
                <a:lnTo>
                  <a:pt x="1508220" y="17500"/>
                </a:lnTo>
                <a:lnTo>
                  <a:pt x="1466670" y="15074"/>
                </a:lnTo>
                <a:lnTo>
                  <a:pt x="1424698" y="15074"/>
                </a:lnTo>
                <a:lnTo>
                  <a:pt x="1422505" y="8948"/>
                </a:lnTo>
                <a:lnTo>
                  <a:pt x="1417842" y="4179"/>
                </a:lnTo>
                <a:lnTo>
                  <a:pt x="1411511" y="1282"/>
                </a:lnTo>
                <a:lnTo>
                  <a:pt x="1412050" y="1282"/>
                </a:lnTo>
                <a:lnTo>
                  <a:pt x="1403794" y="546"/>
                </a:lnTo>
                <a:close/>
              </a:path>
              <a:path w="2262505" h="425450">
                <a:moveTo>
                  <a:pt x="1863530" y="37909"/>
                </a:moveTo>
                <a:lnTo>
                  <a:pt x="1816023" y="37909"/>
                </a:lnTo>
                <a:lnTo>
                  <a:pt x="1816201" y="40335"/>
                </a:lnTo>
                <a:lnTo>
                  <a:pt x="1863530" y="37909"/>
                </a:lnTo>
                <a:close/>
              </a:path>
              <a:path w="2262505" h="425450">
                <a:moveTo>
                  <a:pt x="2241600" y="0"/>
                </a:moveTo>
                <a:lnTo>
                  <a:pt x="2231014" y="546"/>
                </a:lnTo>
                <a:lnTo>
                  <a:pt x="2231939" y="546"/>
                </a:lnTo>
                <a:lnTo>
                  <a:pt x="2224557" y="6819"/>
                </a:lnTo>
                <a:lnTo>
                  <a:pt x="2223719" y="14592"/>
                </a:lnTo>
                <a:lnTo>
                  <a:pt x="1815934" y="35471"/>
                </a:lnTo>
                <a:lnTo>
                  <a:pt x="1911107" y="35471"/>
                </a:lnTo>
                <a:lnTo>
                  <a:pt x="2224074" y="19430"/>
                </a:lnTo>
                <a:lnTo>
                  <a:pt x="2261221" y="19430"/>
                </a:lnTo>
                <a:lnTo>
                  <a:pt x="2261859" y="15582"/>
                </a:lnTo>
                <a:lnTo>
                  <a:pt x="2249157" y="876"/>
                </a:lnTo>
                <a:lnTo>
                  <a:pt x="2241600" y="0"/>
                </a:lnTo>
                <a:close/>
              </a:path>
              <a:path w="2262505" h="425450">
                <a:moveTo>
                  <a:pt x="1424480" y="20434"/>
                </a:moveTo>
                <a:lnTo>
                  <a:pt x="1387005" y="20434"/>
                </a:lnTo>
                <a:lnTo>
                  <a:pt x="1389158" y="27685"/>
                </a:lnTo>
                <a:lnTo>
                  <a:pt x="1389252" y="28003"/>
                </a:lnTo>
                <a:lnTo>
                  <a:pt x="1397774" y="33299"/>
                </a:lnTo>
                <a:lnTo>
                  <a:pt x="1416926" y="31813"/>
                </a:lnTo>
                <a:lnTo>
                  <a:pt x="1424139" y="25285"/>
                </a:lnTo>
                <a:lnTo>
                  <a:pt x="1424413" y="21386"/>
                </a:lnTo>
                <a:lnTo>
                  <a:pt x="1424480" y="20434"/>
                </a:lnTo>
                <a:close/>
              </a:path>
              <a:path w="2262505" h="425450">
                <a:moveTo>
                  <a:pt x="1788604" y="20192"/>
                </a:moveTo>
                <a:lnTo>
                  <a:pt x="1780235" y="25641"/>
                </a:lnTo>
                <a:lnTo>
                  <a:pt x="1778180" y="33299"/>
                </a:lnTo>
                <a:lnTo>
                  <a:pt x="1815722" y="33299"/>
                </a:lnTo>
                <a:lnTo>
                  <a:pt x="1815203" y="28003"/>
                </a:lnTo>
                <a:lnTo>
                  <a:pt x="1815172" y="27685"/>
                </a:lnTo>
                <a:lnTo>
                  <a:pt x="1807881" y="21386"/>
                </a:lnTo>
                <a:lnTo>
                  <a:pt x="1809092" y="21386"/>
                </a:lnTo>
                <a:lnTo>
                  <a:pt x="1788604" y="20192"/>
                </a:lnTo>
                <a:close/>
              </a:path>
              <a:path w="2262505" h="425450">
                <a:moveTo>
                  <a:pt x="2261221" y="19430"/>
                </a:moveTo>
                <a:lnTo>
                  <a:pt x="2224074" y="19430"/>
                </a:lnTo>
                <a:lnTo>
                  <a:pt x="2225948" y="26696"/>
                </a:lnTo>
                <a:lnTo>
                  <a:pt x="2226043" y="27063"/>
                </a:lnTo>
                <a:lnTo>
                  <a:pt x="2234349" y="32575"/>
                </a:lnTo>
                <a:lnTo>
                  <a:pt x="2243950" y="32092"/>
                </a:lnTo>
                <a:lnTo>
                  <a:pt x="2251321" y="30448"/>
                </a:lnTo>
                <a:lnTo>
                  <a:pt x="2257163" y="26696"/>
                </a:lnTo>
                <a:lnTo>
                  <a:pt x="2260897" y="21386"/>
                </a:lnTo>
                <a:lnTo>
                  <a:pt x="2261054" y="20434"/>
                </a:lnTo>
                <a:lnTo>
                  <a:pt x="2261095" y="20192"/>
                </a:lnTo>
                <a:lnTo>
                  <a:pt x="2261221" y="19430"/>
                </a:lnTo>
                <a:close/>
              </a:path>
              <a:path w="2262505" h="425450">
                <a:moveTo>
                  <a:pt x="1424901" y="12636"/>
                </a:moveTo>
                <a:lnTo>
                  <a:pt x="1424738" y="14592"/>
                </a:lnTo>
                <a:lnTo>
                  <a:pt x="1424698" y="15074"/>
                </a:lnTo>
                <a:lnTo>
                  <a:pt x="1466670" y="15074"/>
                </a:lnTo>
                <a:lnTo>
                  <a:pt x="1424901" y="12636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0808" y="24194059"/>
            <a:ext cx="6521031" cy="2019511"/>
          </a:xfrm>
          <a:custGeom>
            <a:avLst/>
            <a:gdLst/>
            <a:ahLst/>
            <a:cxnLst/>
            <a:rect l="l" t="t" r="r" b="b"/>
            <a:pathLst>
              <a:path w="2247265" h="695959">
                <a:moveTo>
                  <a:pt x="209533" y="429299"/>
                </a:moveTo>
                <a:lnTo>
                  <a:pt x="201446" y="429299"/>
                </a:lnTo>
                <a:lnTo>
                  <a:pt x="195022" y="431442"/>
                </a:lnTo>
                <a:lnTo>
                  <a:pt x="189560" y="435903"/>
                </a:lnTo>
                <a:lnTo>
                  <a:pt x="184150" y="442558"/>
                </a:lnTo>
                <a:lnTo>
                  <a:pt x="185572" y="451346"/>
                </a:lnTo>
                <a:lnTo>
                  <a:pt x="192392" y="456667"/>
                </a:lnTo>
                <a:lnTo>
                  <a:pt x="0" y="692989"/>
                </a:lnTo>
                <a:lnTo>
                  <a:pt x="4800" y="695732"/>
                </a:lnTo>
                <a:lnTo>
                  <a:pt x="197192" y="459398"/>
                </a:lnTo>
                <a:lnTo>
                  <a:pt x="213146" y="459398"/>
                </a:lnTo>
                <a:lnTo>
                  <a:pt x="216452" y="458126"/>
                </a:lnTo>
                <a:lnTo>
                  <a:pt x="221322" y="454000"/>
                </a:lnTo>
                <a:lnTo>
                  <a:pt x="226593" y="447536"/>
                </a:lnTo>
                <a:lnTo>
                  <a:pt x="225437" y="439002"/>
                </a:lnTo>
                <a:lnTo>
                  <a:pt x="219075" y="433642"/>
                </a:lnTo>
                <a:lnTo>
                  <a:pt x="230057" y="431674"/>
                </a:lnTo>
                <a:lnTo>
                  <a:pt x="216255" y="431674"/>
                </a:lnTo>
                <a:lnTo>
                  <a:pt x="209533" y="429299"/>
                </a:lnTo>
                <a:close/>
              </a:path>
              <a:path w="2247265" h="695959">
                <a:moveTo>
                  <a:pt x="213146" y="459398"/>
                </a:moveTo>
                <a:lnTo>
                  <a:pt x="197192" y="459398"/>
                </a:lnTo>
                <a:lnTo>
                  <a:pt x="203749" y="460915"/>
                </a:lnTo>
                <a:lnTo>
                  <a:pt x="210381" y="460461"/>
                </a:lnTo>
                <a:lnTo>
                  <a:pt x="213146" y="459398"/>
                </a:lnTo>
                <a:close/>
              </a:path>
              <a:path w="2247265" h="695959">
                <a:moveTo>
                  <a:pt x="455164" y="373462"/>
                </a:moveTo>
                <a:lnTo>
                  <a:pt x="448259" y="373635"/>
                </a:lnTo>
                <a:lnTo>
                  <a:pt x="438861" y="375324"/>
                </a:lnTo>
                <a:lnTo>
                  <a:pt x="432625" y="382499"/>
                </a:lnTo>
                <a:lnTo>
                  <a:pt x="433184" y="390297"/>
                </a:lnTo>
                <a:lnTo>
                  <a:pt x="215646" y="429299"/>
                </a:lnTo>
                <a:lnTo>
                  <a:pt x="216196" y="431442"/>
                </a:lnTo>
                <a:lnTo>
                  <a:pt x="216255" y="431674"/>
                </a:lnTo>
                <a:lnTo>
                  <a:pt x="230057" y="431674"/>
                </a:lnTo>
                <a:lnTo>
                  <a:pt x="434403" y="395047"/>
                </a:lnTo>
                <a:lnTo>
                  <a:pt x="469872" y="395047"/>
                </a:lnTo>
                <a:lnTo>
                  <a:pt x="471159" y="392366"/>
                </a:lnTo>
                <a:lnTo>
                  <a:pt x="471068" y="385979"/>
                </a:lnTo>
                <a:lnTo>
                  <a:pt x="476454" y="385979"/>
                </a:lnTo>
                <a:lnTo>
                  <a:pt x="480903" y="383591"/>
                </a:lnTo>
                <a:lnTo>
                  <a:pt x="470154" y="383591"/>
                </a:lnTo>
                <a:lnTo>
                  <a:pt x="466641" y="378735"/>
                </a:lnTo>
                <a:lnTo>
                  <a:pt x="461563" y="375324"/>
                </a:lnTo>
                <a:lnTo>
                  <a:pt x="461691" y="375324"/>
                </a:lnTo>
                <a:lnTo>
                  <a:pt x="455164" y="373462"/>
                </a:lnTo>
                <a:close/>
              </a:path>
              <a:path w="2247265" h="695959">
                <a:moveTo>
                  <a:pt x="469872" y="395047"/>
                </a:moveTo>
                <a:lnTo>
                  <a:pt x="434403" y="395047"/>
                </a:lnTo>
                <a:lnTo>
                  <a:pt x="437897" y="399925"/>
                </a:lnTo>
                <a:lnTo>
                  <a:pt x="443071" y="403424"/>
                </a:lnTo>
                <a:lnTo>
                  <a:pt x="449387" y="405239"/>
                </a:lnTo>
                <a:lnTo>
                  <a:pt x="456311" y="405067"/>
                </a:lnTo>
                <a:lnTo>
                  <a:pt x="463306" y="402524"/>
                </a:lnTo>
                <a:lnTo>
                  <a:pt x="468414" y="398085"/>
                </a:lnTo>
                <a:lnTo>
                  <a:pt x="469872" y="395047"/>
                </a:lnTo>
                <a:close/>
              </a:path>
              <a:path w="2247265" h="695959">
                <a:moveTo>
                  <a:pt x="476454" y="385979"/>
                </a:moveTo>
                <a:lnTo>
                  <a:pt x="471068" y="385979"/>
                </a:lnTo>
                <a:lnTo>
                  <a:pt x="472643" y="388024"/>
                </a:lnTo>
                <a:lnTo>
                  <a:pt x="476454" y="385979"/>
                </a:lnTo>
                <a:close/>
              </a:path>
              <a:path w="2247265" h="695959">
                <a:moveTo>
                  <a:pt x="870263" y="154191"/>
                </a:moveTo>
                <a:lnTo>
                  <a:pt x="863155" y="156503"/>
                </a:lnTo>
                <a:lnTo>
                  <a:pt x="855065" y="160846"/>
                </a:lnTo>
                <a:lnTo>
                  <a:pt x="852246" y="169406"/>
                </a:lnTo>
                <a:lnTo>
                  <a:pt x="856087" y="176650"/>
                </a:lnTo>
                <a:lnTo>
                  <a:pt x="855832" y="176650"/>
                </a:lnTo>
                <a:lnTo>
                  <a:pt x="470154" y="383591"/>
                </a:lnTo>
                <a:lnTo>
                  <a:pt x="480903" y="383591"/>
                </a:lnTo>
                <a:lnTo>
                  <a:pt x="859167" y="180633"/>
                </a:lnTo>
                <a:lnTo>
                  <a:pt x="889362" y="180633"/>
                </a:lnTo>
                <a:lnTo>
                  <a:pt x="891895" y="179274"/>
                </a:lnTo>
                <a:lnTo>
                  <a:pt x="894753" y="170866"/>
                </a:lnTo>
                <a:lnTo>
                  <a:pt x="891171" y="163793"/>
                </a:lnTo>
                <a:lnTo>
                  <a:pt x="1344726" y="163793"/>
                </a:lnTo>
                <a:lnTo>
                  <a:pt x="1344726" y="161367"/>
                </a:lnTo>
                <a:lnTo>
                  <a:pt x="889698" y="161367"/>
                </a:lnTo>
                <a:lnTo>
                  <a:pt x="884390" y="156778"/>
                </a:lnTo>
                <a:lnTo>
                  <a:pt x="877627" y="154334"/>
                </a:lnTo>
                <a:lnTo>
                  <a:pt x="870263" y="154191"/>
                </a:lnTo>
                <a:close/>
              </a:path>
              <a:path w="2247265" h="695959">
                <a:moveTo>
                  <a:pt x="1738527" y="12193"/>
                </a:moveTo>
                <a:lnTo>
                  <a:pt x="1723732" y="12193"/>
                </a:lnTo>
                <a:lnTo>
                  <a:pt x="2209457" y="185357"/>
                </a:lnTo>
                <a:lnTo>
                  <a:pt x="2207133" y="192914"/>
                </a:lnTo>
                <a:lnTo>
                  <a:pt x="2211628" y="200965"/>
                </a:lnTo>
                <a:lnTo>
                  <a:pt x="2220819" y="204241"/>
                </a:lnTo>
                <a:lnTo>
                  <a:pt x="2221194" y="204241"/>
                </a:lnTo>
                <a:lnTo>
                  <a:pt x="2227941" y="205406"/>
                </a:lnTo>
                <a:lnTo>
                  <a:pt x="2235173" y="204241"/>
                </a:lnTo>
                <a:lnTo>
                  <a:pt x="2241217" y="200965"/>
                </a:lnTo>
                <a:lnTo>
                  <a:pt x="2245677" y="195631"/>
                </a:lnTo>
                <a:lnTo>
                  <a:pt x="2247217" y="189380"/>
                </a:lnTo>
                <a:lnTo>
                  <a:pt x="2245878" y="183566"/>
                </a:lnTo>
                <a:lnTo>
                  <a:pt x="2245823" y="183327"/>
                </a:lnTo>
                <a:lnTo>
                  <a:pt x="2243935" y="180887"/>
                </a:lnTo>
                <a:lnTo>
                  <a:pt x="2211730" y="180887"/>
                </a:lnTo>
                <a:lnTo>
                  <a:pt x="1738527" y="12193"/>
                </a:lnTo>
                <a:close/>
              </a:path>
              <a:path w="2247265" h="695959">
                <a:moveTo>
                  <a:pt x="889362" y="180633"/>
                </a:moveTo>
                <a:lnTo>
                  <a:pt x="859167" y="180633"/>
                </a:lnTo>
                <a:lnTo>
                  <a:pt x="864492" y="184172"/>
                </a:lnTo>
                <a:lnTo>
                  <a:pt x="870807" y="185924"/>
                </a:lnTo>
                <a:lnTo>
                  <a:pt x="877484" y="185764"/>
                </a:lnTo>
                <a:lnTo>
                  <a:pt x="883894" y="183566"/>
                </a:lnTo>
                <a:lnTo>
                  <a:pt x="889362" y="180633"/>
                </a:lnTo>
                <a:close/>
              </a:path>
              <a:path w="2247265" h="695959">
                <a:moveTo>
                  <a:pt x="2228773" y="173266"/>
                </a:moveTo>
                <a:lnTo>
                  <a:pt x="2222158" y="174040"/>
                </a:lnTo>
                <a:lnTo>
                  <a:pt x="2216279" y="176650"/>
                </a:lnTo>
                <a:lnTo>
                  <a:pt x="2211730" y="180887"/>
                </a:lnTo>
                <a:lnTo>
                  <a:pt x="2243935" y="180887"/>
                </a:lnTo>
                <a:lnTo>
                  <a:pt x="2241819" y="178153"/>
                </a:lnTo>
                <a:lnTo>
                  <a:pt x="2235530" y="174537"/>
                </a:lnTo>
                <a:lnTo>
                  <a:pt x="2228773" y="173266"/>
                </a:lnTo>
                <a:close/>
              </a:path>
              <a:path w="2247265" h="695959">
                <a:moveTo>
                  <a:pt x="1344726" y="163793"/>
                </a:moveTo>
                <a:lnTo>
                  <a:pt x="1306588" y="163793"/>
                </a:lnTo>
                <a:lnTo>
                  <a:pt x="1307766" y="170231"/>
                </a:lnTo>
                <a:lnTo>
                  <a:pt x="1307882" y="170866"/>
                </a:lnTo>
                <a:lnTo>
                  <a:pt x="1307998" y="171501"/>
                </a:lnTo>
                <a:lnTo>
                  <a:pt x="1315897" y="177432"/>
                </a:lnTo>
                <a:lnTo>
                  <a:pt x="1336116" y="177432"/>
                </a:lnTo>
                <a:lnTo>
                  <a:pt x="1344726" y="170231"/>
                </a:lnTo>
                <a:lnTo>
                  <a:pt x="1344726" y="163793"/>
                </a:lnTo>
                <a:close/>
              </a:path>
              <a:path w="2247265" h="695959">
                <a:moveTo>
                  <a:pt x="1335074" y="145289"/>
                </a:moveTo>
                <a:lnTo>
                  <a:pt x="1315897" y="145289"/>
                </a:lnTo>
                <a:lnTo>
                  <a:pt x="1307998" y="151220"/>
                </a:lnTo>
                <a:lnTo>
                  <a:pt x="1306614" y="158789"/>
                </a:lnTo>
                <a:lnTo>
                  <a:pt x="1306588" y="158928"/>
                </a:lnTo>
                <a:lnTo>
                  <a:pt x="889698" y="158928"/>
                </a:lnTo>
                <a:lnTo>
                  <a:pt x="889698" y="161367"/>
                </a:lnTo>
                <a:lnTo>
                  <a:pt x="1344726" y="161367"/>
                </a:lnTo>
                <a:lnTo>
                  <a:pt x="1345984" y="163551"/>
                </a:lnTo>
                <a:lnTo>
                  <a:pt x="1357794" y="158789"/>
                </a:lnTo>
                <a:lnTo>
                  <a:pt x="1344409" y="158789"/>
                </a:lnTo>
                <a:lnTo>
                  <a:pt x="1342950" y="151220"/>
                </a:lnTo>
                <a:lnTo>
                  <a:pt x="1335074" y="145289"/>
                </a:lnTo>
                <a:close/>
              </a:path>
              <a:path w="2247265" h="695959">
                <a:moveTo>
                  <a:pt x="1704139" y="0"/>
                </a:moveTo>
                <a:lnTo>
                  <a:pt x="1696745" y="1575"/>
                </a:lnTo>
                <a:lnTo>
                  <a:pt x="1688084" y="5068"/>
                </a:lnTo>
                <a:lnTo>
                  <a:pt x="1684045" y="13272"/>
                </a:lnTo>
                <a:lnTo>
                  <a:pt x="1686788" y="20740"/>
                </a:lnTo>
                <a:lnTo>
                  <a:pt x="1344409" y="158789"/>
                </a:lnTo>
                <a:lnTo>
                  <a:pt x="1357794" y="158789"/>
                </a:lnTo>
                <a:lnTo>
                  <a:pt x="1689303" y="25109"/>
                </a:lnTo>
                <a:lnTo>
                  <a:pt x="1722858" y="25109"/>
                </a:lnTo>
                <a:lnTo>
                  <a:pt x="1725879" y="19432"/>
                </a:lnTo>
                <a:lnTo>
                  <a:pt x="1723732" y="12193"/>
                </a:lnTo>
                <a:lnTo>
                  <a:pt x="1738527" y="12193"/>
                </a:lnTo>
                <a:lnTo>
                  <a:pt x="1729764" y="9068"/>
                </a:lnTo>
                <a:lnTo>
                  <a:pt x="1722399" y="9068"/>
                </a:lnTo>
                <a:lnTo>
                  <a:pt x="1717790" y="3987"/>
                </a:lnTo>
                <a:lnTo>
                  <a:pt x="1711429" y="883"/>
                </a:lnTo>
                <a:lnTo>
                  <a:pt x="1704139" y="0"/>
                </a:lnTo>
                <a:close/>
              </a:path>
              <a:path w="2247265" h="695959">
                <a:moveTo>
                  <a:pt x="1722858" y="25109"/>
                </a:moveTo>
                <a:lnTo>
                  <a:pt x="1689303" y="25109"/>
                </a:lnTo>
                <a:lnTo>
                  <a:pt x="1694078" y="29163"/>
                </a:lnTo>
                <a:lnTo>
                  <a:pt x="1700096" y="31544"/>
                </a:lnTo>
                <a:lnTo>
                  <a:pt x="1706750" y="32063"/>
                </a:lnTo>
                <a:lnTo>
                  <a:pt x="1713433" y="30531"/>
                </a:lnTo>
                <a:lnTo>
                  <a:pt x="1721764" y="27166"/>
                </a:lnTo>
                <a:lnTo>
                  <a:pt x="1722858" y="25109"/>
                </a:lnTo>
                <a:close/>
              </a:path>
              <a:path w="2247265" h="695959">
                <a:moveTo>
                  <a:pt x="1723529" y="6846"/>
                </a:moveTo>
                <a:lnTo>
                  <a:pt x="1722399" y="9068"/>
                </a:lnTo>
                <a:lnTo>
                  <a:pt x="1729764" y="9068"/>
                </a:lnTo>
                <a:lnTo>
                  <a:pt x="1723529" y="6846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7583" y="24012289"/>
            <a:ext cx="7158577" cy="5896383"/>
          </a:xfrm>
          <a:custGeom>
            <a:avLst/>
            <a:gdLst/>
            <a:ahLst/>
            <a:cxnLst/>
            <a:rect l="l" t="t" r="r" b="b"/>
            <a:pathLst>
              <a:path w="2466975" h="2032000">
                <a:moveTo>
                  <a:pt x="0" y="0"/>
                </a:moveTo>
                <a:lnTo>
                  <a:pt x="0" y="2032000"/>
                </a:lnTo>
                <a:lnTo>
                  <a:pt x="2466441" y="2032000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 descr="4"/>
          <p:cNvSpPr/>
          <p:nvPr/>
        </p:nvSpPr>
        <p:spPr>
          <a:xfrm>
            <a:off x="18188843" y="17295848"/>
            <a:ext cx="1151637" cy="1151637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24" y="0"/>
                </a:moveTo>
                <a:lnTo>
                  <a:pt x="152927" y="5241"/>
                </a:lnTo>
                <a:lnTo>
                  <a:pt x="111162" y="20170"/>
                </a:lnTo>
                <a:lnTo>
                  <a:pt x="74319" y="43596"/>
                </a:lnTo>
                <a:lnTo>
                  <a:pt x="43591" y="74327"/>
                </a:lnTo>
                <a:lnTo>
                  <a:pt x="20167" y="111172"/>
                </a:lnTo>
                <a:lnTo>
                  <a:pt x="5240" y="152939"/>
                </a:lnTo>
                <a:lnTo>
                  <a:pt x="0" y="198437"/>
                </a:lnTo>
                <a:lnTo>
                  <a:pt x="5240" y="243935"/>
                </a:lnTo>
                <a:lnTo>
                  <a:pt x="20167" y="285702"/>
                </a:lnTo>
                <a:lnTo>
                  <a:pt x="43591" y="322547"/>
                </a:lnTo>
                <a:lnTo>
                  <a:pt x="74319" y="353278"/>
                </a:lnTo>
                <a:lnTo>
                  <a:pt x="111162" y="376704"/>
                </a:lnTo>
                <a:lnTo>
                  <a:pt x="152927" y="391633"/>
                </a:lnTo>
                <a:lnTo>
                  <a:pt x="198424" y="396875"/>
                </a:lnTo>
                <a:lnTo>
                  <a:pt x="243926" y="391633"/>
                </a:lnTo>
                <a:lnTo>
                  <a:pt x="285695" y="376704"/>
                </a:lnTo>
                <a:lnTo>
                  <a:pt x="322540" y="353278"/>
                </a:lnTo>
                <a:lnTo>
                  <a:pt x="353270" y="322547"/>
                </a:lnTo>
                <a:lnTo>
                  <a:pt x="376694" y="285702"/>
                </a:lnTo>
                <a:lnTo>
                  <a:pt x="391621" y="243935"/>
                </a:lnTo>
                <a:lnTo>
                  <a:pt x="396862" y="198437"/>
                </a:lnTo>
                <a:lnTo>
                  <a:pt x="391621" y="152939"/>
                </a:lnTo>
                <a:lnTo>
                  <a:pt x="376694" y="111172"/>
                </a:lnTo>
                <a:lnTo>
                  <a:pt x="353270" y="74327"/>
                </a:lnTo>
                <a:lnTo>
                  <a:pt x="322540" y="43596"/>
                </a:lnTo>
                <a:lnTo>
                  <a:pt x="285695" y="20170"/>
                </a:lnTo>
                <a:lnTo>
                  <a:pt x="243926" y="5241"/>
                </a:lnTo>
                <a:lnTo>
                  <a:pt x="198424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38353" y="17368026"/>
            <a:ext cx="6891398" cy="1007913"/>
          </a:xfrm>
          <a:custGeom>
            <a:avLst/>
            <a:gdLst/>
            <a:ahLst/>
            <a:cxnLst/>
            <a:rect l="l" t="t" r="r" b="b"/>
            <a:pathLst>
              <a:path w="2374900" h="347345">
                <a:moveTo>
                  <a:pt x="2374315" y="0"/>
                </a:moveTo>
                <a:lnTo>
                  <a:pt x="0" y="0"/>
                </a:lnTo>
                <a:lnTo>
                  <a:pt x="36209" y="33685"/>
                </a:lnTo>
                <a:lnTo>
                  <a:pt x="63927" y="74839"/>
                </a:lnTo>
                <a:lnTo>
                  <a:pt x="81654" y="121963"/>
                </a:lnTo>
                <a:lnTo>
                  <a:pt x="87896" y="173558"/>
                </a:lnTo>
                <a:lnTo>
                  <a:pt x="81654" y="225158"/>
                </a:lnTo>
                <a:lnTo>
                  <a:pt x="63927" y="272281"/>
                </a:lnTo>
                <a:lnTo>
                  <a:pt x="36209" y="313432"/>
                </a:lnTo>
                <a:lnTo>
                  <a:pt x="0" y="347116"/>
                </a:lnTo>
                <a:lnTo>
                  <a:pt x="2374315" y="347116"/>
                </a:lnTo>
                <a:lnTo>
                  <a:pt x="2374315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 descr="Placeholder box for user to upload a different imag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2706" y="28399037"/>
            <a:ext cx="3970172" cy="2995363"/>
          </a:xfrm>
          <a:prstGeom prst="rect">
            <a:avLst/>
          </a:prstGeom>
        </p:spPr>
      </p:pic>
      <p:sp>
        <p:nvSpPr>
          <p:cNvPr id="33" name="object 33" descr="Placeholder box for user to upload a different image"/>
          <p:cNvSpPr/>
          <p:nvPr/>
        </p:nvSpPr>
        <p:spPr>
          <a:xfrm>
            <a:off x="18403127" y="28386592"/>
            <a:ext cx="3970845" cy="2996100"/>
          </a:xfrm>
          <a:custGeom>
            <a:avLst/>
            <a:gdLst/>
            <a:ahLst/>
            <a:cxnLst/>
            <a:rect l="l" t="t" r="r" b="b"/>
            <a:pathLst>
              <a:path w="1368425" h="1032509">
                <a:moveTo>
                  <a:pt x="0" y="1032255"/>
                </a:moveTo>
                <a:lnTo>
                  <a:pt x="1368196" y="1032255"/>
                </a:lnTo>
                <a:lnTo>
                  <a:pt x="1368196" y="0"/>
                </a:lnTo>
                <a:lnTo>
                  <a:pt x="0" y="0"/>
                </a:lnTo>
                <a:lnTo>
                  <a:pt x="0" y="1032255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4419" y="28527353"/>
            <a:ext cx="4803709" cy="1422502"/>
          </a:xfrm>
          <a:custGeom>
            <a:avLst/>
            <a:gdLst/>
            <a:ahLst/>
            <a:cxnLst/>
            <a:rect l="l" t="t" r="r" b="b"/>
            <a:pathLst>
              <a:path w="1655445" h="490220">
                <a:moveTo>
                  <a:pt x="0" y="489902"/>
                </a:moveTo>
                <a:lnTo>
                  <a:pt x="1654924" y="0"/>
                </a:lnTo>
              </a:path>
            </a:pathLst>
          </a:custGeom>
          <a:ln w="25400">
            <a:solidFill>
              <a:srgbClr val="215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72785" y="31028331"/>
            <a:ext cx="4890310" cy="175049"/>
          </a:xfrm>
          <a:custGeom>
            <a:avLst/>
            <a:gdLst/>
            <a:ahLst/>
            <a:cxnLst/>
            <a:rect l="l" t="t" r="r" b="b"/>
            <a:pathLst>
              <a:path w="1685290" h="60325">
                <a:moveTo>
                  <a:pt x="0" y="0"/>
                </a:moveTo>
                <a:lnTo>
                  <a:pt x="1684680" y="59893"/>
                </a:lnTo>
              </a:path>
            </a:pathLst>
          </a:custGeom>
          <a:ln w="25400">
            <a:solidFill>
              <a:srgbClr val="215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3993" y="29943722"/>
            <a:ext cx="1074247" cy="1083460"/>
          </a:xfrm>
          <a:custGeom>
            <a:avLst/>
            <a:gdLst/>
            <a:ahLst/>
            <a:cxnLst/>
            <a:rect l="l" t="t" r="r" b="b"/>
            <a:pathLst>
              <a:path w="370204" h="373379">
                <a:moveTo>
                  <a:pt x="184911" y="373024"/>
                </a:moveTo>
                <a:lnTo>
                  <a:pt x="234067" y="366362"/>
                </a:lnTo>
                <a:lnTo>
                  <a:pt x="278239" y="347560"/>
                </a:lnTo>
                <a:lnTo>
                  <a:pt x="315663" y="318396"/>
                </a:lnTo>
                <a:lnTo>
                  <a:pt x="344577" y="280649"/>
                </a:lnTo>
                <a:lnTo>
                  <a:pt x="363218" y="236095"/>
                </a:lnTo>
                <a:lnTo>
                  <a:pt x="369823" y="186512"/>
                </a:lnTo>
                <a:lnTo>
                  <a:pt x="363218" y="136929"/>
                </a:lnTo>
                <a:lnTo>
                  <a:pt x="344577" y="92375"/>
                </a:lnTo>
                <a:lnTo>
                  <a:pt x="315663" y="54627"/>
                </a:lnTo>
                <a:lnTo>
                  <a:pt x="278239" y="25463"/>
                </a:lnTo>
                <a:lnTo>
                  <a:pt x="234067" y="6662"/>
                </a:lnTo>
                <a:lnTo>
                  <a:pt x="184911" y="0"/>
                </a:lnTo>
                <a:lnTo>
                  <a:pt x="135756" y="6662"/>
                </a:lnTo>
                <a:lnTo>
                  <a:pt x="91584" y="25463"/>
                </a:lnTo>
                <a:lnTo>
                  <a:pt x="54160" y="54627"/>
                </a:lnTo>
                <a:lnTo>
                  <a:pt x="25246" y="92375"/>
                </a:lnTo>
                <a:lnTo>
                  <a:pt x="6605" y="136929"/>
                </a:lnTo>
                <a:lnTo>
                  <a:pt x="0" y="186512"/>
                </a:lnTo>
                <a:lnTo>
                  <a:pt x="6605" y="236095"/>
                </a:lnTo>
                <a:lnTo>
                  <a:pt x="25246" y="280649"/>
                </a:lnTo>
                <a:lnTo>
                  <a:pt x="54160" y="318396"/>
                </a:lnTo>
                <a:lnTo>
                  <a:pt x="91584" y="347560"/>
                </a:lnTo>
                <a:lnTo>
                  <a:pt x="135756" y="366362"/>
                </a:lnTo>
                <a:lnTo>
                  <a:pt x="184911" y="373024"/>
                </a:lnTo>
                <a:close/>
              </a:path>
            </a:pathLst>
          </a:custGeom>
          <a:ln w="25400">
            <a:solidFill>
              <a:srgbClr val="215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 descr="Placeholder box for user to upload a different imag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74972" y="28518532"/>
            <a:ext cx="2689633" cy="2731491"/>
          </a:xfrm>
          <a:prstGeom prst="rect">
            <a:avLst/>
          </a:prstGeom>
        </p:spPr>
      </p:pic>
      <p:sp>
        <p:nvSpPr>
          <p:cNvPr id="38" name="object 38" descr="Placeholder box for user to upload a different image"/>
          <p:cNvSpPr/>
          <p:nvPr/>
        </p:nvSpPr>
        <p:spPr>
          <a:xfrm>
            <a:off x="23674975" y="28518538"/>
            <a:ext cx="2690225" cy="2732605"/>
          </a:xfrm>
          <a:custGeom>
            <a:avLst/>
            <a:gdLst/>
            <a:ahLst/>
            <a:cxnLst/>
            <a:rect l="l" t="t" r="r" b="b"/>
            <a:pathLst>
              <a:path w="927100" h="941704">
                <a:moveTo>
                  <a:pt x="463448" y="941323"/>
                </a:moveTo>
                <a:lnTo>
                  <a:pt x="510833" y="938894"/>
                </a:lnTo>
                <a:lnTo>
                  <a:pt x="556849" y="931761"/>
                </a:lnTo>
                <a:lnTo>
                  <a:pt x="601263" y="920164"/>
                </a:lnTo>
                <a:lnTo>
                  <a:pt x="643843" y="904337"/>
                </a:lnTo>
                <a:lnTo>
                  <a:pt x="684355" y="884518"/>
                </a:lnTo>
                <a:lnTo>
                  <a:pt x="722566" y="860943"/>
                </a:lnTo>
                <a:lnTo>
                  <a:pt x="758244" y="833849"/>
                </a:lnTo>
                <a:lnTo>
                  <a:pt x="791156" y="803471"/>
                </a:lnTo>
                <a:lnTo>
                  <a:pt x="821067" y="770048"/>
                </a:lnTo>
                <a:lnTo>
                  <a:pt x="847747" y="733815"/>
                </a:lnTo>
                <a:lnTo>
                  <a:pt x="870961" y="695009"/>
                </a:lnTo>
                <a:lnTo>
                  <a:pt x="890476" y="653866"/>
                </a:lnTo>
                <a:lnTo>
                  <a:pt x="906061" y="610624"/>
                </a:lnTo>
                <a:lnTo>
                  <a:pt x="917481" y="565518"/>
                </a:lnTo>
                <a:lnTo>
                  <a:pt x="924504" y="518785"/>
                </a:lnTo>
                <a:lnTo>
                  <a:pt x="926896" y="470661"/>
                </a:lnTo>
                <a:lnTo>
                  <a:pt x="924504" y="422538"/>
                </a:lnTo>
                <a:lnTo>
                  <a:pt x="917481" y="375805"/>
                </a:lnTo>
                <a:lnTo>
                  <a:pt x="906061" y="330699"/>
                </a:lnTo>
                <a:lnTo>
                  <a:pt x="890476" y="287457"/>
                </a:lnTo>
                <a:lnTo>
                  <a:pt x="870961" y="246314"/>
                </a:lnTo>
                <a:lnTo>
                  <a:pt x="847747" y="207508"/>
                </a:lnTo>
                <a:lnTo>
                  <a:pt x="821067" y="171275"/>
                </a:lnTo>
                <a:lnTo>
                  <a:pt x="791156" y="137852"/>
                </a:lnTo>
                <a:lnTo>
                  <a:pt x="758244" y="107474"/>
                </a:lnTo>
                <a:lnTo>
                  <a:pt x="722566" y="80380"/>
                </a:lnTo>
                <a:lnTo>
                  <a:pt x="684355" y="56805"/>
                </a:lnTo>
                <a:lnTo>
                  <a:pt x="643843" y="36986"/>
                </a:lnTo>
                <a:lnTo>
                  <a:pt x="601263" y="21159"/>
                </a:lnTo>
                <a:lnTo>
                  <a:pt x="556849" y="9562"/>
                </a:lnTo>
                <a:lnTo>
                  <a:pt x="510833" y="2429"/>
                </a:lnTo>
                <a:lnTo>
                  <a:pt x="463448" y="0"/>
                </a:lnTo>
                <a:lnTo>
                  <a:pt x="416063" y="2429"/>
                </a:lnTo>
                <a:lnTo>
                  <a:pt x="370047" y="9562"/>
                </a:lnTo>
                <a:lnTo>
                  <a:pt x="325632" y="21159"/>
                </a:lnTo>
                <a:lnTo>
                  <a:pt x="283053" y="36986"/>
                </a:lnTo>
                <a:lnTo>
                  <a:pt x="242541" y="56805"/>
                </a:lnTo>
                <a:lnTo>
                  <a:pt x="204329" y="80380"/>
                </a:lnTo>
                <a:lnTo>
                  <a:pt x="168652" y="107474"/>
                </a:lnTo>
                <a:lnTo>
                  <a:pt x="135740" y="137852"/>
                </a:lnTo>
                <a:lnTo>
                  <a:pt x="105828" y="171275"/>
                </a:lnTo>
                <a:lnTo>
                  <a:pt x="79149" y="207508"/>
                </a:lnTo>
                <a:lnTo>
                  <a:pt x="55935" y="246314"/>
                </a:lnTo>
                <a:lnTo>
                  <a:pt x="36420" y="287457"/>
                </a:lnTo>
                <a:lnTo>
                  <a:pt x="20835" y="330699"/>
                </a:lnTo>
                <a:lnTo>
                  <a:pt x="9415" y="375805"/>
                </a:lnTo>
                <a:lnTo>
                  <a:pt x="2392" y="422538"/>
                </a:lnTo>
                <a:lnTo>
                  <a:pt x="0" y="470661"/>
                </a:lnTo>
                <a:lnTo>
                  <a:pt x="2392" y="518785"/>
                </a:lnTo>
                <a:lnTo>
                  <a:pt x="9415" y="565518"/>
                </a:lnTo>
                <a:lnTo>
                  <a:pt x="20835" y="610624"/>
                </a:lnTo>
                <a:lnTo>
                  <a:pt x="36420" y="653866"/>
                </a:lnTo>
                <a:lnTo>
                  <a:pt x="55935" y="695009"/>
                </a:lnTo>
                <a:lnTo>
                  <a:pt x="79149" y="733815"/>
                </a:lnTo>
                <a:lnTo>
                  <a:pt x="105828" y="770048"/>
                </a:lnTo>
                <a:lnTo>
                  <a:pt x="135740" y="803471"/>
                </a:lnTo>
                <a:lnTo>
                  <a:pt x="168652" y="833849"/>
                </a:lnTo>
                <a:lnTo>
                  <a:pt x="204329" y="860943"/>
                </a:lnTo>
                <a:lnTo>
                  <a:pt x="242541" y="884518"/>
                </a:lnTo>
                <a:lnTo>
                  <a:pt x="283053" y="904337"/>
                </a:lnTo>
                <a:lnTo>
                  <a:pt x="325632" y="920164"/>
                </a:lnTo>
                <a:lnTo>
                  <a:pt x="370047" y="931761"/>
                </a:lnTo>
                <a:lnTo>
                  <a:pt x="416063" y="938894"/>
                </a:lnTo>
                <a:lnTo>
                  <a:pt x="463448" y="941323"/>
                </a:lnTo>
                <a:close/>
              </a:path>
            </a:pathLst>
          </a:custGeom>
          <a:ln w="254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04367" y="13389781"/>
            <a:ext cx="2452527" cy="888143"/>
          </a:xfrm>
          <a:custGeom>
            <a:avLst/>
            <a:gdLst/>
            <a:ahLst/>
            <a:cxnLst/>
            <a:rect l="l" t="t" r="r" b="b"/>
            <a:pathLst>
              <a:path w="845184" h="306070">
                <a:moveTo>
                  <a:pt x="721664" y="0"/>
                </a:moveTo>
                <a:lnTo>
                  <a:pt x="0" y="0"/>
                </a:lnTo>
                <a:lnTo>
                  <a:pt x="123469" y="152996"/>
                </a:lnTo>
                <a:lnTo>
                  <a:pt x="0" y="305993"/>
                </a:lnTo>
                <a:lnTo>
                  <a:pt x="721664" y="305993"/>
                </a:lnTo>
                <a:lnTo>
                  <a:pt x="845121" y="152996"/>
                </a:lnTo>
                <a:lnTo>
                  <a:pt x="721664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56703" y="13389781"/>
            <a:ext cx="2452527" cy="888143"/>
          </a:xfrm>
          <a:custGeom>
            <a:avLst/>
            <a:gdLst/>
            <a:ahLst/>
            <a:cxnLst/>
            <a:rect l="l" t="t" r="r" b="b"/>
            <a:pathLst>
              <a:path w="845184" h="306070">
                <a:moveTo>
                  <a:pt x="721664" y="0"/>
                </a:moveTo>
                <a:lnTo>
                  <a:pt x="0" y="0"/>
                </a:lnTo>
                <a:lnTo>
                  <a:pt x="123456" y="152996"/>
                </a:lnTo>
                <a:lnTo>
                  <a:pt x="0" y="305993"/>
                </a:lnTo>
                <a:lnTo>
                  <a:pt x="721664" y="305993"/>
                </a:lnTo>
                <a:lnTo>
                  <a:pt x="845121" y="152996"/>
                </a:lnTo>
                <a:lnTo>
                  <a:pt x="721664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41462" y="13389781"/>
            <a:ext cx="2452527" cy="888143"/>
          </a:xfrm>
          <a:custGeom>
            <a:avLst/>
            <a:gdLst/>
            <a:ahLst/>
            <a:cxnLst/>
            <a:rect l="l" t="t" r="r" b="b"/>
            <a:pathLst>
              <a:path w="845184" h="306070">
                <a:moveTo>
                  <a:pt x="721664" y="0"/>
                </a:moveTo>
                <a:lnTo>
                  <a:pt x="0" y="0"/>
                </a:lnTo>
                <a:lnTo>
                  <a:pt x="123469" y="152996"/>
                </a:lnTo>
                <a:lnTo>
                  <a:pt x="0" y="305993"/>
                </a:lnTo>
                <a:lnTo>
                  <a:pt x="721664" y="305993"/>
                </a:lnTo>
                <a:lnTo>
                  <a:pt x="845121" y="152996"/>
                </a:lnTo>
                <a:lnTo>
                  <a:pt x="721664" y="0"/>
                </a:lnTo>
                <a:close/>
              </a:path>
            </a:pathLst>
          </a:custGeom>
          <a:solidFill>
            <a:srgbClr val="ACB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 descr="Blue circle with an A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08082" y="12195894"/>
            <a:ext cx="547551" cy="518917"/>
          </a:xfrm>
          <a:prstGeom prst="rect">
            <a:avLst/>
          </a:prstGeom>
        </p:spPr>
      </p:pic>
      <p:pic>
        <p:nvPicPr>
          <p:cNvPr id="43" name="object 43" descr="Blue Circle with a B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52506" y="12195891"/>
            <a:ext cx="547551" cy="51891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691735" y="30109897"/>
            <a:ext cx="278051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  <a:tabLst>
                <a:tab pos="1194033" algn="l"/>
                <a:tab pos="2404649" algn="l"/>
              </a:tabLst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3F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5F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6F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79980" y="30109895"/>
            <a:ext cx="38879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7F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24763" y="30109895"/>
            <a:ext cx="407219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8F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395348" y="27161371"/>
            <a:ext cx="2041623" cy="733831"/>
          </a:xfrm>
          <a:prstGeom prst="rect">
            <a:avLst/>
          </a:prstGeom>
        </p:spPr>
        <p:txBody>
          <a:bodyPr vert="horz" wrap="square" lIns="0" tIns="66334" rIns="0" bIns="0" rtlCol="0">
            <a:spAutoFit/>
          </a:bodyPr>
          <a:lstStyle/>
          <a:p>
            <a:pPr marL="222960" marR="14741" indent="-187947">
              <a:lnSpc>
                <a:spcPts val="2612"/>
              </a:lnSpc>
              <a:spcBef>
                <a:spcPts val="522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Providebunt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un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torquent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era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968235" y="27161369"/>
            <a:ext cx="2448842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Torquent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Mori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984530" y="27161369"/>
            <a:ext cx="2041623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Providebunt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un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000983" y="12178073"/>
            <a:ext cx="289291" cy="48380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902" b="1" spc="-145" dirty="0">
                <a:solidFill>
                  <a:srgbClr val="FFFFFF"/>
                </a:solidFill>
                <a:latin typeface="Proxima Nova Semibold"/>
                <a:cs typeface="Proxima Nova Semibold"/>
              </a:rPr>
              <a:t>b</a:t>
            </a:r>
            <a:endParaRPr sz="2902">
              <a:latin typeface="Proxima Nova Semibold"/>
              <a:cs typeface="Proxima Nova Semibold"/>
            </a:endParaRPr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0000" y="11439161"/>
            <a:ext cx="401691" cy="160305"/>
          </a:xfrm>
          <a:custGeom>
            <a:avLst/>
            <a:gdLst/>
            <a:ahLst/>
            <a:cxnLst/>
            <a:rect l="l" t="t" r="r" b="b"/>
            <a:pathLst>
              <a:path w="138429" h="55245">
                <a:moveTo>
                  <a:pt x="138036" y="0"/>
                </a:moveTo>
                <a:lnTo>
                  <a:pt x="0" y="54724"/>
                </a:lnTo>
              </a:path>
            </a:pathLst>
          </a:custGeom>
          <a:ln w="8382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6871996" y="11419802"/>
            <a:ext cx="64491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AZA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35837" y="9815253"/>
            <a:ext cx="2413832" cy="1872102"/>
          </a:xfrm>
          <a:custGeom>
            <a:avLst/>
            <a:gdLst/>
            <a:ahLst/>
            <a:cxnLst/>
            <a:rect l="l" t="t" r="r" b="b"/>
            <a:pathLst>
              <a:path w="831850" h="645160">
                <a:moveTo>
                  <a:pt x="98755" y="247878"/>
                </a:moveTo>
                <a:lnTo>
                  <a:pt x="229107" y="171297"/>
                </a:lnTo>
                <a:lnTo>
                  <a:pt x="440448" y="300278"/>
                </a:lnTo>
                <a:lnTo>
                  <a:pt x="440448" y="560247"/>
                </a:lnTo>
                <a:lnTo>
                  <a:pt x="312064" y="632790"/>
                </a:lnTo>
              </a:path>
              <a:path w="831850" h="645160">
                <a:moveTo>
                  <a:pt x="154050" y="644880"/>
                </a:moveTo>
                <a:lnTo>
                  <a:pt x="0" y="558228"/>
                </a:lnTo>
                <a:lnTo>
                  <a:pt x="0" y="378866"/>
                </a:lnTo>
              </a:path>
              <a:path w="831850" h="645160">
                <a:moveTo>
                  <a:pt x="116535" y="280123"/>
                </a:moveTo>
                <a:lnTo>
                  <a:pt x="219240" y="219659"/>
                </a:lnTo>
              </a:path>
              <a:path w="831850" h="645160">
                <a:moveTo>
                  <a:pt x="398970" y="326478"/>
                </a:moveTo>
                <a:lnTo>
                  <a:pt x="398970" y="525983"/>
                </a:lnTo>
              </a:path>
              <a:path w="831850" h="645160">
                <a:moveTo>
                  <a:pt x="45427" y="525983"/>
                </a:moveTo>
                <a:lnTo>
                  <a:pt x="167881" y="602564"/>
                </a:lnTo>
              </a:path>
              <a:path w="831850" h="645160">
                <a:moveTo>
                  <a:pt x="229107" y="171297"/>
                </a:moveTo>
                <a:lnTo>
                  <a:pt x="229107" y="0"/>
                </a:lnTo>
              </a:path>
              <a:path w="831850" h="645160">
                <a:moveTo>
                  <a:pt x="440448" y="300278"/>
                </a:moveTo>
                <a:lnTo>
                  <a:pt x="612279" y="237807"/>
                </a:lnTo>
              </a:path>
              <a:path w="831850" h="645160">
                <a:moveTo>
                  <a:pt x="742632" y="310349"/>
                </a:moveTo>
                <a:lnTo>
                  <a:pt x="831507" y="426224"/>
                </a:lnTo>
                <a:lnTo>
                  <a:pt x="742632" y="554202"/>
                </a:lnTo>
              </a:path>
              <a:path w="831850" h="645160">
                <a:moveTo>
                  <a:pt x="440448" y="560247"/>
                </a:moveTo>
                <a:lnTo>
                  <a:pt x="620179" y="618693"/>
                </a:lnTo>
              </a:path>
            </a:pathLst>
          </a:custGeom>
          <a:ln w="8382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8336355" y="9412918"/>
            <a:ext cx="53988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 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804257" y="10024965"/>
            <a:ext cx="272708" cy="731756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40538" marR="14741" indent="-5528">
              <a:lnSpc>
                <a:spcPct val="102400"/>
              </a:lnSpc>
              <a:spcBef>
                <a:spcPts val="218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A</a:t>
            </a:r>
            <a:r>
              <a:rPr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877614" y="10470731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474035" y="11460731"/>
            <a:ext cx="444071" cy="124940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 dirty="0">
              <a:latin typeface="Proxima Nova Semibold"/>
              <a:cs typeface="Proxima Nova Semibold"/>
            </a:endParaRPr>
          </a:p>
          <a:p>
            <a:pPr>
              <a:spcBef>
                <a:spcPts val="421"/>
              </a:spcBef>
            </a:pPr>
            <a:endParaRPr sz="2321" dirty="0">
              <a:latin typeface="Proxima Nova Semibold"/>
              <a:cs typeface="Proxima Nova Semibold"/>
            </a:endParaRPr>
          </a:p>
          <a:p>
            <a:pPr marL="208219">
              <a:spcBef>
                <a:spcPts val="15"/>
              </a:spcBef>
            </a:pPr>
            <a:r>
              <a:rPr sz="2902" b="1" spc="-145" dirty="0">
                <a:solidFill>
                  <a:srgbClr val="FFFFFF"/>
                </a:solidFill>
                <a:latin typeface="Proxima Nova Semibold"/>
                <a:cs typeface="Proxima Nova Semibold"/>
              </a:rPr>
              <a:t>a</a:t>
            </a:r>
            <a:endParaRPr sz="2902" dirty="0">
              <a:latin typeface="Proxima Nova Semibold"/>
              <a:cs typeface="Proxima Nova Semi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817228" y="11308899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18415" y="9844598"/>
            <a:ext cx="2413832" cy="1872102"/>
          </a:xfrm>
          <a:custGeom>
            <a:avLst/>
            <a:gdLst/>
            <a:ahLst/>
            <a:cxnLst/>
            <a:rect l="l" t="t" r="r" b="b"/>
            <a:pathLst>
              <a:path w="831850" h="645160">
                <a:moveTo>
                  <a:pt x="98755" y="247878"/>
                </a:moveTo>
                <a:lnTo>
                  <a:pt x="229107" y="171297"/>
                </a:lnTo>
                <a:lnTo>
                  <a:pt x="440448" y="300278"/>
                </a:lnTo>
                <a:lnTo>
                  <a:pt x="440448" y="560247"/>
                </a:lnTo>
                <a:lnTo>
                  <a:pt x="312064" y="632790"/>
                </a:lnTo>
              </a:path>
              <a:path w="831850" h="645160">
                <a:moveTo>
                  <a:pt x="154050" y="644880"/>
                </a:moveTo>
                <a:lnTo>
                  <a:pt x="0" y="558228"/>
                </a:lnTo>
                <a:lnTo>
                  <a:pt x="0" y="378866"/>
                </a:lnTo>
              </a:path>
              <a:path w="831850" h="645160">
                <a:moveTo>
                  <a:pt x="116535" y="280123"/>
                </a:moveTo>
                <a:lnTo>
                  <a:pt x="219240" y="219659"/>
                </a:lnTo>
              </a:path>
              <a:path w="831850" h="645160">
                <a:moveTo>
                  <a:pt x="473659" y="326478"/>
                </a:moveTo>
                <a:lnTo>
                  <a:pt x="473659" y="525983"/>
                </a:lnTo>
              </a:path>
              <a:path w="831850" h="645160">
                <a:moveTo>
                  <a:pt x="45427" y="525983"/>
                </a:moveTo>
                <a:lnTo>
                  <a:pt x="167881" y="602564"/>
                </a:lnTo>
              </a:path>
              <a:path w="831850" h="645160">
                <a:moveTo>
                  <a:pt x="229107" y="171297"/>
                </a:moveTo>
                <a:lnTo>
                  <a:pt x="229107" y="0"/>
                </a:lnTo>
              </a:path>
              <a:path w="831850" h="645160">
                <a:moveTo>
                  <a:pt x="440448" y="300278"/>
                </a:moveTo>
                <a:lnTo>
                  <a:pt x="612279" y="237807"/>
                </a:lnTo>
              </a:path>
              <a:path w="831850" h="645160">
                <a:moveTo>
                  <a:pt x="742632" y="310349"/>
                </a:moveTo>
                <a:lnTo>
                  <a:pt x="831507" y="426224"/>
                </a:lnTo>
                <a:lnTo>
                  <a:pt x="742632" y="554202"/>
                </a:lnTo>
              </a:path>
              <a:path w="831850" h="645160">
                <a:moveTo>
                  <a:pt x="440448" y="560247"/>
                </a:moveTo>
                <a:lnTo>
                  <a:pt x="620179" y="618693"/>
                </a:lnTo>
              </a:path>
            </a:pathLst>
          </a:custGeom>
          <a:ln w="8382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1318935" y="9442263"/>
            <a:ext cx="53988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 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786840" y="10054308"/>
            <a:ext cx="272708" cy="731756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38696" marR="14741" indent="-3685">
              <a:lnSpc>
                <a:spcPct val="102400"/>
              </a:lnSpc>
              <a:spcBef>
                <a:spcPts val="218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A</a:t>
            </a:r>
            <a:r>
              <a:rPr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859901" y="10500076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456321" y="11490077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799518" y="11338248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grpSp>
        <p:nvGrp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74957" y="11002913"/>
            <a:ext cx="556471" cy="158465"/>
            <a:chOff x="11467151" y="3802312"/>
            <a:chExt cx="191770" cy="54610"/>
          </a:xfrm>
        </p:grpSpPr>
        <p:sp>
          <p:nvSpPr>
            <p:cNvPr id="66" name="object 66"/>
            <p:cNvSpPr/>
            <p:nvPr/>
          </p:nvSpPr>
          <p:spPr>
            <a:xfrm>
              <a:off x="11471913" y="3852100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5">
                  <a:moveTo>
                    <a:pt x="0" y="0"/>
                  </a:moveTo>
                  <a:lnTo>
                    <a:pt x="182041" y="0"/>
                  </a:lnTo>
                </a:path>
              </a:pathLst>
            </a:custGeom>
            <a:ln w="9525">
              <a:solidFill>
                <a:srgbClr val="292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471913" y="3807075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5">
                  <a:moveTo>
                    <a:pt x="0" y="0"/>
                  </a:moveTo>
                  <a:lnTo>
                    <a:pt x="182041" y="0"/>
                  </a:lnTo>
                </a:path>
              </a:pathLst>
            </a:custGeom>
            <a:ln w="9525">
              <a:solidFill>
                <a:srgbClr val="292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3851340" y="11861015"/>
            <a:ext cx="265337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B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99529" y="13567532"/>
            <a:ext cx="1212444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29" dirty="0">
                <a:solidFill>
                  <a:srgbClr val="FFFFFF"/>
                </a:solidFill>
                <a:latin typeface="Proxima Nova Semibold"/>
                <a:cs typeface="Proxima Nova Semibold"/>
              </a:rPr>
              <a:t>Gaudere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031383" y="13567533"/>
            <a:ext cx="934208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Lectus</a:t>
            </a:r>
            <a:endParaRPr sz="2321">
              <a:latin typeface="Proxima Nova Semibold"/>
              <a:cs typeface="Proxima Nova Semi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378266" y="13567532"/>
            <a:ext cx="1323001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Fuga </a:t>
            </a: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endParaRPr sz="2321" dirty="0">
              <a:latin typeface="Proxima Nova Semibold"/>
              <a:cs typeface="Proxima Nova Semibold"/>
            </a:endParaRPr>
          </a:p>
        </p:txBody>
      </p:sp>
      <p:pic>
        <p:nvPicPr>
          <p:cNvPr id="73" name="object 73" descr="Placeholder box for user to upload a different imag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13081" y="20122359"/>
            <a:ext cx="7389415" cy="5097458"/>
          </a:xfrm>
          <a:prstGeom prst="rect">
            <a:avLst/>
          </a:prstGeom>
        </p:spPr>
      </p:pic>
      <p:sp>
        <p:nvSpPr>
          <p:cNvPr id="74" name="object 74" descr="Placeholder box for user to upload a different image"/>
          <p:cNvSpPr/>
          <p:nvPr/>
        </p:nvSpPr>
        <p:spPr>
          <a:xfrm>
            <a:off x="26913081" y="20134637"/>
            <a:ext cx="7390747" cy="5098529"/>
          </a:xfrm>
          <a:custGeom>
            <a:avLst/>
            <a:gdLst/>
            <a:ahLst/>
            <a:cxnLst/>
            <a:rect l="l" t="t" r="r" b="b"/>
            <a:pathLst>
              <a:path w="2546984" h="1757045">
                <a:moveTo>
                  <a:pt x="0" y="1756676"/>
                </a:moveTo>
                <a:lnTo>
                  <a:pt x="2546527" y="1756676"/>
                </a:lnTo>
                <a:lnTo>
                  <a:pt x="2546527" y="0"/>
                </a:lnTo>
                <a:lnTo>
                  <a:pt x="0" y="0"/>
                </a:lnTo>
                <a:lnTo>
                  <a:pt x="0" y="1756676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 descr="QR Code for more information about the project"/>
          <p:cNvSpPr/>
          <p:nvPr/>
        </p:nvSpPr>
        <p:spPr>
          <a:xfrm>
            <a:off x="35588909" y="30488474"/>
            <a:ext cx="1968506" cy="2045200"/>
          </a:xfrm>
          <a:custGeom>
            <a:avLst/>
            <a:gdLst/>
            <a:ahLst/>
            <a:cxnLst/>
            <a:rect l="l" t="t" r="r" b="b"/>
            <a:pathLst>
              <a:path w="537845" h="558800">
                <a:moveTo>
                  <a:pt x="486740" y="373380"/>
                </a:moveTo>
                <a:lnTo>
                  <a:pt x="0" y="373380"/>
                </a:lnTo>
                <a:lnTo>
                  <a:pt x="0" y="558800"/>
                </a:lnTo>
                <a:lnTo>
                  <a:pt x="178485" y="558800"/>
                </a:lnTo>
                <a:lnTo>
                  <a:pt x="178485" y="532130"/>
                </a:lnTo>
                <a:lnTo>
                  <a:pt x="25730" y="532130"/>
                </a:lnTo>
                <a:lnTo>
                  <a:pt x="25730" y="400050"/>
                </a:lnTo>
                <a:lnTo>
                  <a:pt x="486740" y="400050"/>
                </a:lnTo>
                <a:lnTo>
                  <a:pt x="486740" y="373380"/>
                </a:lnTo>
                <a:close/>
              </a:path>
              <a:path w="537845" h="558800">
                <a:moveTo>
                  <a:pt x="229920" y="454660"/>
                </a:moveTo>
                <a:lnTo>
                  <a:pt x="205333" y="454660"/>
                </a:lnTo>
                <a:lnTo>
                  <a:pt x="205333" y="558800"/>
                </a:lnTo>
                <a:lnTo>
                  <a:pt x="229920" y="558800"/>
                </a:lnTo>
                <a:lnTo>
                  <a:pt x="229920" y="454660"/>
                </a:lnTo>
                <a:close/>
              </a:path>
              <a:path w="537845" h="558800">
                <a:moveTo>
                  <a:pt x="306755" y="533400"/>
                </a:moveTo>
                <a:lnTo>
                  <a:pt x="282117" y="533400"/>
                </a:lnTo>
                <a:lnTo>
                  <a:pt x="282117" y="558800"/>
                </a:lnTo>
                <a:lnTo>
                  <a:pt x="306755" y="558800"/>
                </a:lnTo>
                <a:lnTo>
                  <a:pt x="306755" y="533400"/>
                </a:lnTo>
                <a:close/>
              </a:path>
              <a:path w="537845" h="558800">
                <a:moveTo>
                  <a:pt x="409638" y="506730"/>
                </a:moveTo>
                <a:lnTo>
                  <a:pt x="333133" y="506730"/>
                </a:lnTo>
                <a:lnTo>
                  <a:pt x="333133" y="558800"/>
                </a:lnTo>
                <a:lnTo>
                  <a:pt x="435152" y="558800"/>
                </a:lnTo>
                <a:lnTo>
                  <a:pt x="435152" y="533400"/>
                </a:lnTo>
                <a:lnTo>
                  <a:pt x="409638" y="533400"/>
                </a:lnTo>
                <a:lnTo>
                  <a:pt x="409638" y="506730"/>
                </a:lnTo>
                <a:close/>
              </a:path>
              <a:path w="537845" h="558800">
                <a:moveTo>
                  <a:pt x="486435" y="533400"/>
                </a:moveTo>
                <a:lnTo>
                  <a:pt x="461797" y="533400"/>
                </a:lnTo>
                <a:lnTo>
                  <a:pt x="461797" y="558800"/>
                </a:lnTo>
                <a:lnTo>
                  <a:pt x="486435" y="558800"/>
                </a:lnTo>
                <a:lnTo>
                  <a:pt x="486435" y="533400"/>
                </a:lnTo>
                <a:close/>
              </a:path>
              <a:path w="537845" h="558800">
                <a:moveTo>
                  <a:pt x="178485" y="454660"/>
                </a:moveTo>
                <a:lnTo>
                  <a:pt x="153034" y="454660"/>
                </a:lnTo>
                <a:lnTo>
                  <a:pt x="153034" y="532130"/>
                </a:lnTo>
                <a:lnTo>
                  <a:pt x="178485" y="532130"/>
                </a:lnTo>
                <a:lnTo>
                  <a:pt x="178485" y="454660"/>
                </a:lnTo>
                <a:close/>
              </a:path>
              <a:path w="537845" h="558800">
                <a:moveTo>
                  <a:pt x="537502" y="506730"/>
                </a:moveTo>
                <a:lnTo>
                  <a:pt x="512902" y="506730"/>
                </a:lnTo>
                <a:lnTo>
                  <a:pt x="512902" y="532130"/>
                </a:lnTo>
                <a:lnTo>
                  <a:pt x="537502" y="532130"/>
                </a:lnTo>
                <a:lnTo>
                  <a:pt x="537502" y="506730"/>
                </a:lnTo>
                <a:close/>
              </a:path>
              <a:path w="537845" h="558800">
                <a:moveTo>
                  <a:pt x="332854" y="454660"/>
                </a:moveTo>
                <a:lnTo>
                  <a:pt x="307911" y="454660"/>
                </a:lnTo>
                <a:lnTo>
                  <a:pt x="307911" y="506730"/>
                </a:lnTo>
                <a:lnTo>
                  <a:pt x="332892" y="506730"/>
                </a:lnTo>
                <a:lnTo>
                  <a:pt x="332854" y="454660"/>
                </a:lnTo>
                <a:close/>
              </a:path>
              <a:path w="537845" h="558800">
                <a:moveTo>
                  <a:pt x="537679" y="400050"/>
                </a:moveTo>
                <a:lnTo>
                  <a:pt x="460717" y="400050"/>
                </a:lnTo>
                <a:lnTo>
                  <a:pt x="460717" y="426720"/>
                </a:lnTo>
                <a:lnTo>
                  <a:pt x="51498" y="426720"/>
                </a:lnTo>
                <a:lnTo>
                  <a:pt x="51498" y="505460"/>
                </a:lnTo>
                <a:lnTo>
                  <a:pt x="127393" y="505460"/>
                </a:lnTo>
                <a:lnTo>
                  <a:pt x="127393" y="454660"/>
                </a:lnTo>
                <a:lnTo>
                  <a:pt x="512673" y="454660"/>
                </a:lnTo>
                <a:lnTo>
                  <a:pt x="512673" y="425450"/>
                </a:lnTo>
                <a:lnTo>
                  <a:pt x="537679" y="425450"/>
                </a:lnTo>
                <a:lnTo>
                  <a:pt x="537679" y="400050"/>
                </a:lnTo>
                <a:close/>
              </a:path>
              <a:path w="537845" h="558800">
                <a:moveTo>
                  <a:pt x="281990" y="454660"/>
                </a:moveTo>
                <a:lnTo>
                  <a:pt x="256247" y="454660"/>
                </a:lnTo>
                <a:lnTo>
                  <a:pt x="256247" y="478790"/>
                </a:lnTo>
                <a:lnTo>
                  <a:pt x="281990" y="478790"/>
                </a:lnTo>
                <a:lnTo>
                  <a:pt x="281990" y="454660"/>
                </a:lnTo>
                <a:close/>
              </a:path>
              <a:path w="537845" h="558800">
                <a:moveTo>
                  <a:pt x="409828" y="454660"/>
                </a:moveTo>
                <a:lnTo>
                  <a:pt x="359194" y="454660"/>
                </a:lnTo>
                <a:lnTo>
                  <a:pt x="359194" y="478790"/>
                </a:lnTo>
                <a:lnTo>
                  <a:pt x="409828" y="478790"/>
                </a:lnTo>
                <a:lnTo>
                  <a:pt x="409828" y="454660"/>
                </a:lnTo>
                <a:close/>
              </a:path>
              <a:path w="537845" h="558800">
                <a:moveTo>
                  <a:pt x="512673" y="454660"/>
                </a:moveTo>
                <a:lnTo>
                  <a:pt x="435978" y="454660"/>
                </a:lnTo>
                <a:lnTo>
                  <a:pt x="435978" y="478790"/>
                </a:lnTo>
                <a:lnTo>
                  <a:pt x="512673" y="478790"/>
                </a:lnTo>
                <a:lnTo>
                  <a:pt x="512673" y="454660"/>
                </a:lnTo>
                <a:close/>
              </a:path>
              <a:path w="537845" h="558800">
                <a:moveTo>
                  <a:pt x="436562" y="400050"/>
                </a:moveTo>
                <a:lnTo>
                  <a:pt x="101180" y="400050"/>
                </a:lnTo>
                <a:lnTo>
                  <a:pt x="101180" y="426720"/>
                </a:lnTo>
                <a:lnTo>
                  <a:pt x="436562" y="426720"/>
                </a:lnTo>
                <a:lnTo>
                  <a:pt x="436562" y="400050"/>
                </a:lnTo>
                <a:close/>
              </a:path>
              <a:path w="537845" h="558800">
                <a:moveTo>
                  <a:pt x="169912" y="240030"/>
                </a:moveTo>
                <a:lnTo>
                  <a:pt x="76631" y="240030"/>
                </a:lnTo>
                <a:lnTo>
                  <a:pt x="76631" y="293370"/>
                </a:lnTo>
                <a:lnTo>
                  <a:pt x="101180" y="293370"/>
                </a:lnTo>
                <a:lnTo>
                  <a:pt x="101180" y="373380"/>
                </a:lnTo>
                <a:lnTo>
                  <a:pt x="436562" y="373380"/>
                </a:lnTo>
                <a:lnTo>
                  <a:pt x="436562" y="346710"/>
                </a:lnTo>
                <a:lnTo>
                  <a:pt x="461352" y="346710"/>
                </a:lnTo>
                <a:lnTo>
                  <a:pt x="461352" y="340360"/>
                </a:lnTo>
                <a:lnTo>
                  <a:pt x="249402" y="340360"/>
                </a:lnTo>
                <a:lnTo>
                  <a:pt x="239101" y="339090"/>
                </a:lnTo>
                <a:lnTo>
                  <a:pt x="229563" y="335280"/>
                </a:lnTo>
                <a:lnTo>
                  <a:pt x="219918" y="328930"/>
                </a:lnTo>
                <a:lnTo>
                  <a:pt x="209295" y="317500"/>
                </a:lnTo>
                <a:lnTo>
                  <a:pt x="190703" y="312420"/>
                </a:lnTo>
                <a:lnTo>
                  <a:pt x="176148" y="300990"/>
                </a:lnTo>
                <a:lnTo>
                  <a:pt x="166662" y="284480"/>
                </a:lnTo>
                <a:lnTo>
                  <a:pt x="163271" y="265430"/>
                </a:lnTo>
                <a:lnTo>
                  <a:pt x="167319" y="243840"/>
                </a:lnTo>
                <a:lnTo>
                  <a:pt x="169912" y="240030"/>
                </a:lnTo>
                <a:close/>
              </a:path>
              <a:path w="537845" h="558800">
                <a:moveTo>
                  <a:pt x="512394" y="320040"/>
                </a:moveTo>
                <a:lnTo>
                  <a:pt x="486981" y="320040"/>
                </a:lnTo>
                <a:lnTo>
                  <a:pt x="486981" y="373380"/>
                </a:lnTo>
                <a:lnTo>
                  <a:pt x="512394" y="373380"/>
                </a:lnTo>
                <a:lnTo>
                  <a:pt x="512394" y="320040"/>
                </a:lnTo>
                <a:close/>
              </a:path>
              <a:path w="537845" h="558800">
                <a:moveTo>
                  <a:pt x="76390" y="293370"/>
                </a:moveTo>
                <a:lnTo>
                  <a:pt x="51396" y="293370"/>
                </a:lnTo>
                <a:lnTo>
                  <a:pt x="51396" y="345440"/>
                </a:lnTo>
                <a:lnTo>
                  <a:pt x="76390" y="345440"/>
                </a:lnTo>
                <a:lnTo>
                  <a:pt x="76390" y="293370"/>
                </a:lnTo>
                <a:close/>
              </a:path>
              <a:path w="537845" h="558800">
                <a:moveTo>
                  <a:pt x="288226" y="314960"/>
                </a:moveTo>
                <a:lnTo>
                  <a:pt x="265874" y="314960"/>
                </a:lnTo>
                <a:lnTo>
                  <a:pt x="276009" y="327660"/>
                </a:lnTo>
                <a:lnTo>
                  <a:pt x="270644" y="332740"/>
                </a:lnTo>
                <a:lnTo>
                  <a:pt x="264344" y="336550"/>
                </a:lnTo>
                <a:lnTo>
                  <a:pt x="257224" y="339090"/>
                </a:lnTo>
                <a:lnTo>
                  <a:pt x="249402" y="340360"/>
                </a:lnTo>
                <a:lnTo>
                  <a:pt x="461352" y="340360"/>
                </a:lnTo>
                <a:lnTo>
                  <a:pt x="461352" y="316230"/>
                </a:lnTo>
                <a:lnTo>
                  <a:pt x="288226" y="316230"/>
                </a:lnTo>
                <a:lnTo>
                  <a:pt x="288226" y="314960"/>
                </a:lnTo>
                <a:close/>
              </a:path>
              <a:path w="537845" h="558800">
                <a:moveTo>
                  <a:pt x="436562" y="212090"/>
                </a:moveTo>
                <a:lnTo>
                  <a:pt x="217169" y="212090"/>
                </a:lnTo>
                <a:lnTo>
                  <a:pt x="238661" y="215900"/>
                </a:lnTo>
                <a:lnTo>
                  <a:pt x="255741" y="227330"/>
                </a:lnTo>
                <a:lnTo>
                  <a:pt x="267013" y="243840"/>
                </a:lnTo>
                <a:lnTo>
                  <a:pt x="271081" y="265430"/>
                </a:lnTo>
                <a:lnTo>
                  <a:pt x="268533" y="281940"/>
                </a:lnTo>
                <a:lnTo>
                  <a:pt x="261353" y="297180"/>
                </a:lnTo>
                <a:lnTo>
                  <a:pt x="250239" y="307340"/>
                </a:lnTo>
                <a:lnTo>
                  <a:pt x="235889" y="314960"/>
                </a:lnTo>
                <a:lnTo>
                  <a:pt x="240677" y="320040"/>
                </a:lnTo>
                <a:lnTo>
                  <a:pt x="244906" y="322580"/>
                </a:lnTo>
                <a:lnTo>
                  <a:pt x="255879" y="322580"/>
                </a:lnTo>
                <a:lnTo>
                  <a:pt x="261226" y="320040"/>
                </a:lnTo>
                <a:lnTo>
                  <a:pt x="265874" y="314960"/>
                </a:lnTo>
                <a:lnTo>
                  <a:pt x="288226" y="314960"/>
                </a:lnTo>
                <a:lnTo>
                  <a:pt x="288226" y="213360"/>
                </a:lnTo>
                <a:lnTo>
                  <a:pt x="436562" y="213360"/>
                </a:lnTo>
                <a:lnTo>
                  <a:pt x="436562" y="212090"/>
                </a:lnTo>
                <a:close/>
              </a:path>
              <a:path w="537845" h="558800">
                <a:moveTo>
                  <a:pt x="537743" y="266700"/>
                </a:moveTo>
                <a:lnTo>
                  <a:pt x="461124" y="266700"/>
                </a:lnTo>
                <a:lnTo>
                  <a:pt x="461124" y="293370"/>
                </a:lnTo>
                <a:lnTo>
                  <a:pt x="512635" y="293370"/>
                </a:lnTo>
                <a:lnTo>
                  <a:pt x="512635" y="320040"/>
                </a:lnTo>
                <a:lnTo>
                  <a:pt x="537743" y="320040"/>
                </a:lnTo>
                <a:lnTo>
                  <a:pt x="537743" y="266700"/>
                </a:lnTo>
                <a:close/>
              </a:path>
              <a:path w="537845" h="558800">
                <a:moveTo>
                  <a:pt x="332003" y="288290"/>
                </a:moveTo>
                <a:lnTo>
                  <a:pt x="311035" y="288290"/>
                </a:lnTo>
                <a:lnTo>
                  <a:pt x="311035" y="316230"/>
                </a:lnTo>
                <a:lnTo>
                  <a:pt x="351002" y="316230"/>
                </a:lnTo>
                <a:lnTo>
                  <a:pt x="332003" y="288290"/>
                </a:lnTo>
                <a:close/>
              </a:path>
              <a:path w="537845" h="558800">
                <a:moveTo>
                  <a:pt x="486651" y="213360"/>
                </a:moveTo>
                <a:lnTo>
                  <a:pt x="330885" y="213360"/>
                </a:lnTo>
                <a:lnTo>
                  <a:pt x="348672" y="217170"/>
                </a:lnTo>
                <a:lnTo>
                  <a:pt x="362146" y="223520"/>
                </a:lnTo>
                <a:lnTo>
                  <a:pt x="370687" y="236220"/>
                </a:lnTo>
                <a:lnTo>
                  <a:pt x="373672" y="251460"/>
                </a:lnTo>
                <a:lnTo>
                  <a:pt x="372307" y="261620"/>
                </a:lnTo>
                <a:lnTo>
                  <a:pt x="368342" y="270510"/>
                </a:lnTo>
                <a:lnTo>
                  <a:pt x="361975" y="278130"/>
                </a:lnTo>
                <a:lnTo>
                  <a:pt x="353402" y="283210"/>
                </a:lnTo>
                <a:lnTo>
                  <a:pt x="375500" y="316230"/>
                </a:lnTo>
                <a:lnTo>
                  <a:pt x="461352" y="316230"/>
                </a:lnTo>
                <a:lnTo>
                  <a:pt x="461352" y="293370"/>
                </a:lnTo>
                <a:lnTo>
                  <a:pt x="436562" y="293370"/>
                </a:lnTo>
                <a:lnTo>
                  <a:pt x="436562" y="266700"/>
                </a:lnTo>
                <a:lnTo>
                  <a:pt x="537743" y="266700"/>
                </a:lnTo>
                <a:lnTo>
                  <a:pt x="537743" y="238760"/>
                </a:lnTo>
                <a:lnTo>
                  <a:pt x="486651" y="238760"/>
                </a:lnTo>
                <a:lnTo>
                  <a:pt x="486651" y="213360"/>
                </a:lnTo>
                <a:close/>
              </a:path>
              <a:path w="537845" h="558800">
                <a:moveTo>
                  <a:pt x="217169" y="232410"/>
                </a:moveTo>
                <a:lnTo>
                  <a:pt x="204933" y="234950"/>
                </a:lnTo>
                <a:lnTo>
                  <a:pt x="195162" y="241300"/>
                </a:lnTo>
                <a:lnTo>
                  <a:pt x="188689" y="251460"/>
                </a:lnTo>
                <a:lnTo>
                  <a:pt x="186347" y="265430"/>
                </a:lnTo>
                <a:lnTo>
                  <a:pt x="188689" y="278130"/>
                </a:lnTo>
                <a:lnTo>
                  <a:pt x="195162" y="289560"/>
                </a:lnTo>
                <a:lnTo>
                  <a:pt x="204933" y="295910"/>
                </a:lnTo>
                <a:lnTo>
                  <a:pt x="217169" y="298450"/>
                </a:lnTo>
                <a:lnTo>
                  <a:pt x="229413" y="295910"/>
                </a:lnTo>
                <a:lnTo>
                  <a:pt x="239188" y="289560"/>
                </a:lnTo>
                <a:lnTo>
                  <a:pt x="245662" y="278130"/>
                </a:lnTo>
                <a:lnTo>
                  <a:pt x="248005" y="265430"/>
                </a:lnTo>
                <a:lnTo>
                  <a:pt x="245662" y="251460"/>
                </a:lnTo>
                <a:lnTo>
                  <a:pt x="239188" y="241300"/>
                </a:lnTo>
                <a:lnTo>
                  <a:pt x="229413" y="234950"/>
                </a:lnTo>
                <a:lnTo>
                  <a:pt x="217169" y="232410"/>
                </a:lnTo>
                <a:close/>
              </a:path>
              <a:path w="537845" h="558800">
                <a:moveTo>
                  <a:pt x="329615" y="233680"/>
                </a:moveTo>
                <a:lnTo>
                  <a:pt x="311035" y="233680"/>
                </a:lnTo>
                <a:lnTo>
                  <a:pt x="311035" y="269240"/>
                </a:lnTo>
                <a:lnTo>
                  <a:pt x="329615" y="269240"/>
                </a:lnTo>
                <a:lnTo>
                  <a:pt x="338769" y="267970"/>
                </a:lnTo>
                <a:lnTo>
                  <a:pt x="345324" y="264160"/>
                </a:lnTo>
                <a:lnTo>
                  <a:pt x="349266" y="259080"/>
                </a:lnTo>
                <a:lnTo>
                  <a:pt x="350583" y="251460"/>
                </a:lnTo>
                <a:lnTo>
                  <a:pt x="349266" y="243840"/>
                </a:lnTo>
                <a:lnTo>
                  <a:pt x="345324" y="237490"/>
                </a:lnTo>
                <a:lnTo>
                  <a:pt x="338769" y="234950"/>
                </a:lnTo>
                <a:lnTo>
                  <a:pt x="329615" y="233680"/>
                </a:lnTo>
                <a:close/>
              </a:path>
              <a:path w="537845" h="558800">
                <a:moveTo>
                  <a:pt x="436562" y="185420"/>
                </a:moveTo>
                <a:lnTo>
                  <a:pt x="101180" y="185420"/>
                </a:lnTo>
                <a:lnTo>
                  <a:pt x="101180" y="213360"/>
                </a:lnTo>
                <a:lnTo>
                  <a:pt x="114" y="213360"/>
                </a:lnTo>
                <a:lnTo>
                  <a:pt x="114" y="265430"/>
                </a:lnTo>
                <a:lnTo>
                  <a:pt x="51142" y="265430"/>
                </a:lnTo>
                <a:lnTo>
                  <a:pt x="51142" y="240030"/>
                </a:lnTo>
                <a:lnTo>
                  <a:pt x="169912" y="240030"/>
                </a:lnTo>
                <a:lnTo>
                  <a:pt x="178557" y="227330"/>
                </a:lnTo>
                <a:lnTo>
                  <a:pt x="195627" y="215900"/>
                </a:lnTo>
                <a:lnTo>
                  <a:pt x="217169" y="212090"/>
                </a:lnTo>
                <a:lnTo>
                  <a:pt x="436562" y="212090"/>
                </a:lnTo>
                <a:lnTo>
                  <a:pt x="436562" y="185420"/>
                </a:lnTo>
                <a:close/>
              </a:path>
              <a:path w="537845" h="558800">
                <a:moveTo>
                  <a:pt x="537743" y="213360"/>
                </a:moveTo>
                <a:lnTo>
                  <a:pt x="512178" y="213360"/>
                </a:lnTo>
                <a:lnTo>
                  <a:pt x="512178" y="238760"/>
                </a:lnTo>
                <a:lnTo>
                  <a:pt x="537743" y="238760"/>
                </a:lnTo>
                <a:lnTo>
                  <a:pt x="537743" y="213360"/>
                </a:lnTo>
                <a:close/>
              </a:path>
              <a:path w="537845" h="558800">
                <a:moveTo>
                  <a:pt x="178600" y="0"/>
                </a:moveTo>
                <a:lnTo>
                  <a:pt x="165" y="0"/>
                </a:lnTo>
                <a:lnTo>
                  <a:pt x="165" y="185420"/>
                </a:lnTo>
                <a:lnTo>
                  <a:pt x="537667" y="185420"/>
                </a:lnTo>
                <a:lnTo>
                  <a:pt x="537667" y="158750"/>
                </a:lnTo>
                <a:lnTo>
                  <a:pt x="25514" y="158750"/>
                </a:lnTo>
                <a:lnTo>
                  <a:pt x="25514" y="26670"/>
                </a:lnTo>
                <a:lnTo>
                  <a:pt x="178600" y="26670"/>
                </a:lnTo>
                <a:lnTo>
                  <a:pt x="178600" y="0"/>
                </a:lnTo>
                <a:close/>
              </a:path>
              <a:path w="537845" h="558800">
                <a:moveTo>
                  <a:pt x="436562" y="132080"/>
                </a:moveTo>
                <a:lnTo>
                  <a:pt x="101180" y="132080"/>
                </a:lnTo>
                <a:lnTo>
                  <a:pt x="101180" y="158750"/>
                </a:lnTo>
                <a:lnTo>
                  <a:pt x="436562" y="158750"/>
                </a:lnTo>
                <a:lnTo>
                  <a:pt x="436562" y="132080"/>
                </a:lnTo>
                <a:close/>
              </a:path>
              <a:path w="537845" h="558800">
                <a:moveTo>
                  <a:pt x="537667" y="26670"/>
                </a:moveTo>
                <a:lnTo>
                  <a:pt x="512190" y="26670"/>
                </a:lnTo>
                <a:lnTo>
                  <a:pt x="512190" y="158750"/>
                </a:lnTo>
                <a:lnTo>
                  <a:pt x="537667" y="158750"/>
                </a:lnTo>
                <a:lnTo>
                  <a:pt x="537667" y="26670"/>
                </a:lnTo>
                <a:close/>
              </a:path>
              <a:path w="537845" h="558800">
                <a:moveTo>
                  <a:pt x="127393" y="53340"/>
                </a:moveTo>
                <a:lnTo>
                  <a:pt x="51511" y="53340"/>
                </a:lnTo>
                <a:lnTo>
                  <a:pt x="51511" y="132080"/>
                </a:lnTo>
                <a:lnTo>
                  <a:pt x="486689" y="132080"/>
                </a:lnTo>
                <a:lnTo>
                  <a:pt x="486689" y="105410"/>
                </a:lnTo>
                <a:lnTo>
                  <a:pt x="127393" y="105410"/>
                </a:lnTo>
                <a:lnTo>
                  <a:pt x="127393" y="53340"/>
                </a:lnTo>
                <a:close/>
              </a:path>
              <a:path w="537845" h="558800">
                <a:moveTo>
                  <a:pt x="178600" y="26670"/>
                </a:moveTo>
                <a:lnTo>
                  <a:pt x="152819" y="26670"/>
                </a:lnTo>
                <a:lnTo>
                  <a:pt x="152819" y="105410"/>
                </a:lnTo>
                <a:lnTo>
                  <a:pt x="178600" y="105410"/>
                </a:lnTo>
                <a:lnTo>
                  <a:pt x="178600" y="26670"/>
                </a:lnTo>
                <a:close/>
              </a:path>
              <a:path w="537845" h="558800">
                <a:moveTo>
                  <a:pt x="255917" y="53340"/>
                </a:moveTo>
                <a:lnTo>
                  <a:pt x="205308" y="53340"/>
                </a:lnTo>
                <a:lnTo>
                  <a:pt x="205308" y="105410"/>
                </a:lnTo>
                <a:lnTo>
                  <a:pt x="255917" y="105410"/>
                </a:lnTo>
                <a:lnTo>
                  <a:pt x="255917" y="53340"/>
                </a:lnTo>
                <a:close/>
              </a:path>
              <a:path w="537845" h="558800">
                <a:moveTo>
                  <a:pt x="281406" y="0"/>
                </a:moveTo>
                <a:lnTo>
                  <a:pt x="256171" y="0"/>
                </a:lnTo>
                <a:lnTo>
                  <a:pt x="256171" y="53340"/>
                </a:lnTo>
                <a:lnTo>
                  <a:pt x="281165" y="53340"/>
                </a:lnTo>
                <a:lnTo>
                  <a:pt x="281165" y="105410"/>
                </a:lnTo>
                <a:lnTo>
                  <a:pt x="307187" y="105410"/>
                </a:lnTo>
                <a:lnTo>
                  <a:pt x="307187" y="26670"/>
                </a:lnTo>
                <a:lnTo>
                  <a:pt x="281406" y="26670"/>
                </a:lnTo>
                <a:lnTo>
                  <a:pt x="281406" y="0"/>
                </a:lnTo>
                <a:close/>
              </a:path>
              <a:path w="537845" h="558800">
                <a:moveTo>
                  <a:pt x="537667" y="0"/>
                </a:moveTo>
                <a:lnTo>
                  <a:pt x="358990" y="0"/>
                </a:lnTo>
                <a:lnTo>
                  <a:pt x="358990" y="105410"/>
                </a:lnTo>
                <a:lnTo>
                  <a:pt x="384886" y="105410"/>
                </a:lnTo>
                <a:lnTo>
                  <a:pt x="384886" y="26670"/>
                </a:lnTo>
                <a:lnTo>
                  <a:pt x="537667" y="26670"/>
                </a:lnTo>
                <a:lnTo>
                  <a:pt x="537667" y="0"/>
                </a:lnTo>
                <a:close/>
              </a:path>
              <a:path w="537845" h="558800">
                <a:moveTo>
                  <a:pt x="486689" y="53340"/>
                </a:moveTo>
                <a:lnTo>
                  <a:pt x="410514" y="53340"/>
                </a:lnTo>
                <a:lnTo>
                  <a:pt x="410514" y="105410"/>
                </a:lnTo>
                <a:lnTo>
                  <a:pt x="486689" y="105410"/>
                </a:lnTo>
                <a:lnTo>
                  <a:pt x="486689" y="53340"/>
                </a:lnTo>
                <a:close/>
              </a:path>
              <a:path w="537845" h="558800">
                <a:moveTo>
                  <a:pt x="332409" y="0"/>
                </a:moveTo>
                <a:lnTo>
                  <a:pt x="307416" y="0"/>
                </a:lnTo>
                <a:lnTo>
                  <a:pt x="307416" y="26670"/>
                </a:lnTo>
                <a:lnTo>
                  <a:pt x="332409" y="26670"/>
                </a:lnTo>
                <a:lnTo>
                  <a:pt x="332409" y="0"/>
                </a:lnTo>
                <a:close/>
              </a:path>
              <a:path w="537845" h="558800">
                <a:moveTo>
                  <a:pt x="229755" y="0"/>
                </a:moveTo>
                <a:lnTo>
                  <a:pt x="205206" y="0"/>
                </a:lnTo>
                <a:lnTo>
                  <a:pt x="205206" y="25400"/>
                </a:lnTo>
                <a:lnTo>
                  <a:pt x="229755" y="25400"/>
                </a:lnTo>
                <a:lnTo>
                  <a:pt x="229755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 descr="Placeholder box for user to upload a different imag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97253" y="7641084"/>
            <a:ext cx="7550623" cy="5669218"/>
          </a:xfrm>
          <a:prstGeom prst="rect">
            <a:avLst/>
          </a:prstGeom>
        </p:spPr>
      </p:pic>
      <p:sp>
        <p:nvSpPr>
          <p:cNvPr id="79" name="object 79" descr="Placeholder box for user to upload a different image"/>
          <p:cNvSpPr/>
          <p:nvPr/>
        </p:nvSpPr>
        <p:spPr>
          <a:xfrm>
            <a:off x="35697253" y="7713267"/>
            <a:ext cx="7551055" cy="5598811"/>
          </a:xfrm>
          <a:custGeom>
            <a:avLst/>
            <a:gdLst/>
            <a:ahLst/>
            <a:cxnLst/>
            <a:rect l="l" t="t" r="r" b="b"/>
            <a:pathLst>
              <a:path w="2602230" h="1577339">
                <a:moveTo>
                  <a:pt x="0" y="1576743"/>
                </a:moveTo>
                <a:lnTo>
                  <a:pt x="2602077" y="1576743"/>
                </a:lnTo>
                <a:lnTo>
                  <a:pt x="2602077" y="0"/>
                </a:lnTo>
                <a:lnTo>
                  <a:pt x="0" y="0"/>
                </a:lnTo>
                <a:lnTo>
                  <a:pt x="0" y="1576743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 descr="1"/>
          <p:cNvSpPr/>
          <p:nvPr/>
        </p:nvSpPr>
        <p:spPr>
          <a:xfrm>
            <a:off x="1170483" y="7641083"/>
            <a:ext cx="1151637" cy="1151637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24" y="0"/>
                </a:moveTo>
                <a:lnTo>
                  <a:pt x="152927" y="5241"/>
                </a:lnTo>
                <a:lnTo>
                  <a:pt x="111162" y="20170"/>
                </a:lnTo>
                <a:lnTo>
                  <a:pt x="74319" y="43596"/>
                </a:lnTo>
                <a:lnTo>
                  <a:pt x="43591" y="74327"/>
                </a:lnTo>
                <a:lnTo>
                  <a:pt x="20167" y="111172"/>
                </a:lnTo>
                <a:lnTo>
                  <a:pt x="5240" y="152939"/>
                </a:lnTo>
                <a:lnTo>
                  <a:pt x="0" y="198437"/>
                </a:lnTo>
                <a:lnTo>
                  <a:pt x="5240" y="243935"/>
                </a:lnTo>
                <a:lnTo>
                  <a:pt x="20167" y="285702"/>
                </a:lnTo>
                <a:lnTo>
                  <a:pt x="43591" y="322547"/>
                </a:lnTo>
                <a:lnTo>
                  <a:pt x="74319" y="353278"/>
                </a:lnTo>
                <a:lnTo>
                  <a:pt x="111162" y="376704"/>
                </a:lnTo>
                <a:lnTo>
                  <a:pt x="152927" y="391633"/>
                </a:lnTo>
                <a:lnTo>
                  <a:pt x="198424" y="396875"/>
                </a:lnTo>
                <a:lnTo>
                  <a:pt x="243926" y="391633"/>
                </a:lnTo>
                <a:lnTo>
                  <a:pt x="285695" y="376704"/>
                </a:lnTo>
                <a:lnTo>
                  <a:pt x="322540" y="353278"/>
                </a:lnTo>
                <a:lnTo>
                  <a:pt x="353270" y="322547"/>
                </a:lnTo>
                <a:lnTo>
                  <a:pt x="376694" y="285702"/>
                </a:lnTo>
                <a:lnTo>
                  <a:pt x="391621" y="243935"/>
                </a:lnTo>
                <a:lnTo>
                  <a:pt x="396862" y="198437"/>
                </a:lnTo>
                <a:lnTo>
                  <a:pt x="391621" y="152939"/>
                </a:lnTo>
                <a:lnTo>
                  <a:pt x="376694" y="111172"/>
                </a:lnTo>
                <a:lnTo>
                  <a:pt x="353270" y="74327"/>
                </a:lnTo>
                <a:lnTo>
                  <a:pt x="322540" y="43596"/>
                </a:lnTo>
                <a:lnTo>
                  <a:pt x="285695" y="20170"/>
                </a:lnTo>
                <a:lnTo>
                  <a:pt x="243926" y="5241"/>
                </a:lnTo>
                <a:lnTo>
                  <a:pt x="198424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9981" y="7713267"/>
            <a:ext cx="6826906" cy="1007913"/>
          </a:xfrm>
          <a:custGeom>
            <a:avLst/>
            <a:gdLst/>
            <a:ahLst/>
            <a:cxnLst/>
            <a:rect l="l" t="t" r="r" b="b"/>
            <a:pathLst>
              <a:path w="2352675" h="347344">
                <a:moveTo>
                  <a:pt x="2352052" y="0"/>
                </a:moveTo>
                <a:lnTo>
                  <a:pt x="0" y="0"/>
                </a:lnTo>
                <a:lnTo>
                  <a:pt x="30013" y="33685"/>
                </a:lnTo>
                <a:lnTo>
                  <a:pt x="52989" y="74839"/>
                </a:lnTo>
                <a:lnTo>
                  <a:pt x="67685" y="121963"/>
                </a:lnTo>
                <a:lnTo>
                  <a:pt x="72859" y="173558"/>
                </a:lnTo>
                <a:lnTo>
                  <a:pt x="67685" y="225158"/>
                </a:lnTo>
                <a:lnTo>
                  <a:pt x="52989" y="272281"/>
                </a:lnTo>
                <a:lnTo>
                  <a:pt x="30013" y="313432"/>
                </a:lnTo>
                <a:lnTo>
                  <a:pt x="0" y="347116"/>
                </a:lnTo>
                <a:lnTo>
                  <a:pt x="2352052" y="347116"/>
                </a:lnTo>
                <a:lnTo>
                  <a:pt x="2352052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 descr="2"/>
          <p:cNvSpPr/>
          <p:nvPr/>
        </p:nvSpPr>
        <p:spPr>
          <a:xfrm>
            <a:off x="1210563" y="14883208"/>
            <a:ext cx="1151637" cy="1151637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24" y="0"/>
                </a:moveTo>
                <a:lnTo>
                  <a:pt x="152927" y="5241"/>
                </a:lnTo>
                <a:lnTo>
                  <a:pt x="111162" y="20170"/>
                </a:lnTo>
                <a:lnTo>
                  <a:pt x="74319" y="43596"/>
                </a:lnTo>
                <a:lnTo>
                  <a:pt x="43591" y="74327"/>
                </a:lnTo>
                <a:lnTo>
                  <a:pt x="20167" y="111172"/>
                </a:lnTo>
                <a:lnTo>
                  <a:pt x="5240" y="152939"/>
                </a:lnTo>
                <a:lnTo>
                  <a:pt x="0" y="198437"/>
                </a:lnTo>
                <a:lnTo>
                  <a:pt x="5240" y="243935"/>
                </a:lnTo>
                <a:lnTo>
                  <a:pt x="20167" y="285702"/>
                </a:lnTo>
                <a:lnTo>
                  <a:pt x="43591" y="322547"/>
                </a:lnTo>
                <a:lnTo>
                  <a:pt x="74319" y="353278"/>
                </a:lnTo>
                <a:lnTo>
                  <a:pt x="111162" y="376704"/>
                </a:lnTo>
                <a:lnTo>
                  <a:pt x="152927" y="391633"/>
                </a:lnTo>
                <a:lnTo>
                  <a:pt x="198424" y="396875"/>
                </a:lnTo>
                <a:lnTo>
                  <a:pt x="243926" y="391633"/>
                </a:lnTo>
                <a:lnTo>
                  <a:pt x="285695" y="376704"/>
                </a:lnTo>
                <a:lnTo>
                  <a:pt x="322540" y="353278"/>
                </a:lnTo>
                <a:lnTo>
                  <a:pt x="353270" y="322547"/>
                </a:lnTo>
                <a:lnTo>
                  <a:pt x="376694" y="285702"/>
                </a:lnTo>
                <a:lnTo>
                  <a:pt x="391621" y="243935"/>
                </a:lnTo>
                <a:lnTo>
                  <a:pt x="396862" y="198437"/>
                </a:lnTo>
                <a:lnTo>
                  <a:pt x="391621" y="152939"/>
                </a:lnTo>
                <a:lnTo>
                  <a:pt x="376694" y="111172"/>
                </a:lnTo>
                <a:lnTo>
                  <a:pt x="353270" y="74327"/>
                </a:lnTo>
                <a:lnTo>
                  <a:pt x="322540" y="43596"/>
                </a:lnTo>
                <a:lnTo>
                  <a:pt x="285695" y="20170"/>
                </a:lnTo>
                <a:lnTo>
                  <a:pt x="243926" y="5241"/>
                </a:lnTo>
                <a:lnTo>
                  <a:pt x="198424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9985" y="14955389"/>
            <a:ext cx="6434428" cy="1007913"/>
          </a:xfrm>
          <a:custGeom>
            <a:avLst/>
            <a:gdLst/>
            <a:ahLst/>
            <a:cxnLst/>
            <a:rect l="l" t="t" r="r" b="b"/>
            <a:pathLst>
              <a:path w="2217420" h="347345">
                <a:moveTo>
                  <a:pt x="2217356" y="0"/>
                </a:moveTo>
                <a:lnTo>
                  <a:pt x="0" y="0"/>
                </a:lnTo>
                <a:lnTo>
                  <a:pt x="31945" y="33685"/>
                </a:lnTo>
                <a:lnTo>
                  <a:pt x="56399" y="74839"/>
                </a:lnTo>
                <a:lnTo>
                  <a:pt x="72039" y="121963"/>
                </a:lnTo>
                <a:lnTo>
                  <a:pt x="77546" y="173558"/>
                </a:lnTo>
                <a:lnTo>
                  <a:pt x="72039" y="225158"/>
                </a:lnTo>
                <a:lnTo>
                  <a:pt x="56399" y="272281"/>
                </a:lnTo>
                <a:lnTo>
                  <a:pt x="31945" y="313432"/>
                </a:lnTo>
                <a:lnTo>
                  <a:pt x="0" y="347116"/>
                </a:lnTo>
                <a:lnTo>
                  <a:pt x="2217356" y="347116"/>
                </a:lnTo>
                <a:lnTo>
                  <a:pt x="2217356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7154805" y="25412393"/>
            <a:ext cx="7071974" cy="7257586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469874">
              <a:spcBef>
                <a:spcPts val="290"/>
              </a:spcBef>
            </a:pP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Ximodiis</a:t>
            </a:r>
            <a:r>
              <a:rPr sz="290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virmil</a:t>
            </a:r>
            <a:r>
              <a:rPr sz="290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te</a:t>
            </a:r>
            <a:r>
              <a:rPr sz="2902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me</a:t>
            </a:r>
            <a:r>
              <a:rPr sz="290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queLiissenatam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prae,</a:t>
            </a:r>
            <a:r>
              <a:rPr sz="2902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P.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Eroximus.Verfecu</a:t>
            </a:r>
            <a:r>
              <a:rPr sz="2902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temusquit </a:t>
            </a:r>
            <a:r>
              <a:rPr sz="2902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imil </a:t>
            </a:r>
            <a:r>
              <a:rPr sz="290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hoctodiemo</a:t>
            </a:r>
            <a:r>
              <a:rPr sz="2902" b="1" spc="-160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90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pultori</a:t>
            </a:r>
            <a:endParaRPr sz="2902" dirty="0">
              <a:latin typeface="Proxima Nova Semibold"/>
              <a:cs typeface="Proxima Nova Semibold"/>
            </a:endParaRPr>
          </a:p>
          <a:p>
            <a:pPr marL="36853" marR="14741" algn="just">
              <a:lnSpc>
                <a:spcPct val="114599"/>
              </a:lnSpc>
              <a:spcBef>
                <a:spcPts val="1538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Octobris,</a:t>
            </a:r>
            <a:r>
              <a:rPr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hic</a:t>
            </a:r>
            <a:r>
              <a:rPr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autem</a:t>
            </a:r>
            <a:r>
              <a:rPr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perpetuum</a:t>
            </a:r>
            <a:r>
              <a:rPr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at</a:t>
            </a:r>
            <a:r>
              <a:rPr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leo</a:t>
            </a:r>
            <a:r>
              <a:rPr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MUS,</a:t>
            </a:r>
            <a:r>
              <a:rPr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hac</a:t>
            </a:r>
            <a:r>
              <a:rPr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ac</a:t>
            </a:r>
            <a:r>
              <a:rPr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natione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odit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leo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iustitiae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stabit,</a:t>
            </a:r>
            <a:r>
              <a:rPr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cxpeditis</a:t>
            </a:r>
            <a:r>
              <a:rPr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parietes</a:t>
            </a:r>
            <a:r>
              <a:rPr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uidem P,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AB,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NAM,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per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M,</a:t>
            </a:r>
            <a:r>
              <a:rPr sz="2321" spc="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hac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non-fringilla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custodiae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EX,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NEC,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QUAM,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mus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EOS,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mazim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ea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ipsa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turbido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Gaud-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ere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atque,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orbare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poloni,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harum</a:t>
            </a:r>
            <a:r>
              <a:rPr sz="2321" spc="59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(QUAE)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properniurias-4-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instituendarum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.</a:t>
            </a:r>
          </a:p>
          <a:p>
            <a:pPr marL="36853" marR="14741" algn="just">
              <a:lnSpc>
                <a:spcPct val="114599"/>
              </a:lnSpc>
              <a:spcBef>
                <a:spcPts val="1538"/>
              </a:spcBef>
            </a:pPr>
            <a:r>
              <a:rPr lang="en-US" sz="2321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Octobris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,</a:t>
            </a:r>
            <a:r>
              <a:rPr lang="en-US"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hic</a:t>
            </a:r>
            <a:r>
              <a:rPr lang="en-US"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autem</a:t>
            </a:r>
            <a:r>
              <a:rPr lang="en-US"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perpetuum</a:t>
            </a:r>
            <a:r>
              <a:rPr lang="en-US"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at</a:t>
            </a:r>
            <a:r>
              <a:rPr lang="en-US"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leo</a:t>
            </a:r>
            <a:r>
              <a:rPr lang="en-US" sz="2321" b="1" spc="34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MUS,</a:t>
            </a:r>
            <a:r>
              <a:rPr lang="en-US"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hac</a:t>
            </a:r>
            <a:r>
              <a:rPr lang="en-US" sz="2321" b="1" spc="36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ac</a:t>
            </a:r>
            <a:r>
              <a:rPr lang="en-US"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natione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odit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58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leo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iustitiae</a:t>
            </a:r>
            <a:r>
              <a:rPr lang="en-US"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stabit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cxpeditis</a:t>
            </a:r>
            <a:r>
              <a:rPr lang="en-US"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parietes</a:t>
            </a:r>
            <a:r>
              <a:rPr lang="en-US"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uidem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P,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AB,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NAM,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per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M,</a:t>
            </a:r>
            <a:r>
              <a:rPr lang="en-US" sz="2321" spc="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hac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non-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fringilla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custodiae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lang="en-US"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EX,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NEC,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QUAM,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mus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EOS,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mazim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87" dirty="0" err="1">
                <a:solidFill>
                  <a:srgbClr val="292829"/>
                </a:solidFill>
                <a:latin typeface="Proxima Nova"/>
                <a:cs typeface="Proxima Nova"/>
              </a:rPr>
              <a:t>ea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ipsa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turbido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Gaud-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ere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atque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poloni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harum</a:t>
            </a:r>
            <a:r>
              <a:rPr lang="en-US" sz="2321" spc="59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(QUAE)</a:t>
            </a:r>
            <a:r>
              <a:rPr lang="en-US"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properniurias-4-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instituendarum</a:t>
            </a:r>
            <a:endParaRPr lang="en-US" sz="2321" dirty="0">
              <a:latin typeface="Proxima Nova"/>
              <a:cs typeface="Proxima Nova"/>
            </a:endParaRPr>
          </a:p>
          <a:p>
            <a:pPr marL="36853" marR="14741" algn="just">
              <a:lnSpc>
                <a:spcPct val="114599"/>
              </a:lnSpc>
              <a:spcBef>
                <a:spcPts val="1538"/>
              </a:spcBef>
            </a:pPr>
            <a:endParaRPr sz="2321" dirty="0">
              <a:latin typeface="Proxima Nova"/>
              <a:cs typeface="Proxima Nov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557679" y="27929707"/>
            <a:ext cx="6076726" cy="2012971"/>
          </a:xfrm>
          <a:prstGeom prst="rect">
            <a:avLst/>
          </a:prstGeom>
        </p:spPr>
        <p:txBody>
          <a:bodyPr vert="horz" wrap="square" lIns="0" tIns="182419" rIns="0" bIns="0" rtlCol="0">
            <a:spAutoFit/>
          </a:bodyPr>
          <a:lstStyle/>
          <a:p>
            <a:pPr marL="36853">
              <a:spcBef>
                <a:spcPts val="1436"/>
              </a:spcBef>
            </a:pP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More </a:t>
            </a:r>
            <a:r>
              <a:rPr sz="261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Information</a:t>
            </a:r>
            <a:endParaRPr sz="2612" dirty="0">
              <a:latin typeface="Proxima Nova Semibold"/>
              <a:cs typeface="Proxima Nova Semibold"/>
            </a:endParaRPr>
          </a:p>
          <a:p>
            <a:pPr marL="36853" marR="14741">
              <a:lnSpc>
                <a:spcPct val="114599"/>
              </a:lnSpc>
              <a:spcBef>
                <a:spcPts val="624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Nelly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  <a:hlinkClick r:id="rId7"/>
              </a:rPr>
              <a:t>Dean@Email.com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endParaRPr lang="en-US" sz="2321" spc="-29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36853" marR="14741">
              <a:lnSpc>
                <a:spcPct val="114599"/>
              </a:lnSpc>
              <a:spcBef>
                <a:spcPts val="624"/>
              </a:spcBef>
            </a:pP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  <a:hlinkClick r:id="rId8"/>
              </a:rPr>
              <a:t>William@Email.com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endParaRPr lang="en-US" sz="2321" spc="-29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36853" marR="14741">
              <a:lnSpc>
                <a:spcPct val="114599"/>
              </a:lnSpc>
              <a:spcBef>
                <a:spcPts val="624"/>
              </a:spcBef>
            </a:pP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  <a:hlinkClick r:id="rId9"/>
              </a:rPr>
              <a:t>Catherine@Email.com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660401" y="13681178"/>
            <a:ext cx="7624760" cy="303008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lnSpc>
                <a:spcPct val="114599"/>
              </a:lnSpc>
              <a:spcBef>
                <a:spcPts val="290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Facilis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[8,31,02].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Ab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massa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nibh,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duis</a:t>
            </a:r>
            <a:r>
              <a:rPr sz="2321" b="1" spc="-44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M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videntur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prosperis</a:t>
            </a:r>
            <a:r>
              <a:rPr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20</a:t>
            </a:r>
            <a:r>
              <a:rPr sz="2321" b="1" spc="10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at</a:t>
            </a:r>
            <a:r>
              <a:rPr sz="2321" b="1" spc="10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60%</a:t>
            </a:r>
            <a:r>
              <a:rPr sz="2321" b="1" spc="10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aut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dicit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fraterne,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optio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amet</a:t>
            </a:r>
            <a:r>
              <a:rPr sz="2321" spc="13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HAC</a:t>
            </a:r>
            <a:r>
              <a:rPr sz="2321" spc="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praecipue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6</a:t>
            </a:r>
            <a:r>
              <a:rPr sz="2321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62%,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rem</a:t>
            </a:r>
            <a:r>
              <a:rPr sz="2321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ipsa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coronatum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321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9%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</a:t>
            </a:r>
            <a:r>
              <a:rPr sz="2321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sz="2321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contra,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cubiculo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hounnbre</a:t>
            </a:r>
            <a:r>
              <a:rPr sz="2321" spc="4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ad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nihilominus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nibh</a:t>
            </a:r>
            <a:r>
              <a:rPr sz="2321" spc="4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calumniarum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(Sortem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9)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lorem</a:t>
            </a:r>
            <a:endParaRPr sz="2321" dirty="0">
              <a:latin typeface="Proxima Nova"/>
              <a:cs typeface="Proxima Nova"/>
            </a:endParaRPr>
          </a:p>
          <a:p>
            <a:pPr marL="36853" marR="14741" algn="just">
              <a:lnSpc>
                <a:spcPct val="114599"/>
              </a:lnSpc>
              <a:spcBef>
                <a:spcPts val="1233"/>
              </a:spcBef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Non</a:t>
            </a: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illum</a:t>
            </a: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dominant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publica</a:t>
            </a:r>
            <a:r>
              <a:rPr sz="2321" b="1" spc="-73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ut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vero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tandem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hac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trnerabunt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novembris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dis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dulcem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Scientiam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(19).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Arcu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53,400.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87" name="object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7105" y="31003310"/>
            <a:ext cx="272708" cy="272708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93599" y="0"/>
                </a:moveTo>
                <a:lnTo>
                  <a:pt x="0" y="0"/>
                </a:lnTo>
                <a:lnTo>
                  <a:pt x="0" y="93599"/>
                </a:lnTo>
                <a:lnTo>
                  <a:pt x="93599" y="93599"/>
                </a:lnTo>
                <a:lnTo>
                  <a:pt x="93599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6193" y="31003311"/>
            <a:ext cx="316931" cy="283763"/>
          </a:xfrm>
          <a:custGeom>
            <a:avLst/>
            <a:gdLst/>
            <a:ahLst/>
            <a:cxnLst/>
            <a:rect l="l" t="t" r="r" b="b"/>
            <a:pathLst>
              <a:path w="109219" h="97790">
                <a:moveTo>
                  <a:pt x="109004" y="0"/>
                </a:moveTo>
                <a:lnTo>
                  <a:pt x="0" y="0"/>
                </a:lnTo>
                <a:lnTo>
                  <a:pt x="0" y="97790"/>
                </a:lnTo>
                <a:lnTo>
                  <a:pt x="109004" y="97790"/>
                </a:lnTo>
                <a:lnTo>
                  <a:pt x="109004" y="0"/>
                </a:lnTo>
                <a:close/>
              </a:path>
            </a:pathLst>
          </a:custGeom>
          <a:solidFill>
            <a:srgbClr val="7F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401458" y="30929983"/>
            <a:ext cx="1475935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Mirabile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ex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90" name="object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8679" y="31003310"/>
            <a:ext cx="272708" cy="272708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93598" y="0"/>
                </a:moveTo>
                <a:lnTo>
                  <a:pt x="0" y="0"/>
                </a:lnTo>
                <a:lnTo>
                  <a:pt x="0" y="93599"/>
                </a:lnTo>
                <a:lnTo>
                  <a:pt x="93598" y="93599"/>
                </a:lnTo>
                <a:lnTo>
                  <a:pt x="93598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138657" y="30923905"/>
            <a:ext cx="4249081" cy="39436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  <a:tabLst>
                <a:tab pos="2434131" algn="l"/>
              </a:tabLst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Rectal</a:t>
            </a:r>
            <a:r>
              <a:rPr sz="2321" spc="-14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vero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Center &amp;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Real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90525" y="9044354"/>
            <a:ext cx="7709521" cy="4630777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204533" marR="128985" algn="l">
              <a:spcBef>
                <a:spcPts val="3482"/>
              </a:spcBef>
            </a:pPr>
            <a:r>
              <a:rPr sz="2321" b="1" spc="-29" dirty="0" err="1">
                <a:solidFill>
                  <a:srgbClr val="292829"/>
                </a:solidFill>
                <a:latin typeface="Proxima Nova"/>
                <a:cs typeface="Proxima Nova"/>
              </a:rPr>
              <a:t>Iste-ipsam</a:t>
            </a:r>
            <a:r>
              <a:rPr sz="2321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"/>
                <a:cs typeface="Proxima Nova"/>
              </a:rPr>
              <a:t>utramque</a:t>
            </a:r>
            <a:r>
              <a:rPr sz="2321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sz="2321" b="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"/>
                <a:cs typeface="Proxima Nova"/>
              </a:rPr>
              <a:t>d</a:t>
            </a:r>
            <a:r>
              <a:rPr sz="2321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"/>
                <a:cs typeface="Proxima Nova"/>
              </a:rPr>
              <a:t>pinguem</a:t>
            </a:r>
            <a:r>
              <a:rPr sz="2321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"/>
                <a:cs typeface="Proxima Nova"/>
              </a:rPr>
              <a:t>hosticum,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nisl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sit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ads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propositum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netus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ad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hectorem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iste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accusantium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gradivi dicta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probitas.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Rem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saeculi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complices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insolescit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iudicia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throno-meretur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praesent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ullam,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ex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modi,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nec</a:t>
            </a:r>
            <a:r>
              <a:rPr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enim</a:t>
            </a:r>
            <a:r>
              <a:rPr sz="2321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perltum,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collaterales,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mirabile,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louor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ferocitas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erubescam.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Eius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vero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mirum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ante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naturaliter.</a:t>
            </a:r>
            <a:endParaRPr sz="2321" dirty="0">
              <a:latin typeface="Proxima Nova"/>
              <a:cs typeface="Proxima Nova"/>
            </a:endParaRPr>
          </a:p>
          <a:p>
            <a:pPr marL="204533" marR="130828" algn="l">
              <a:spcBef>
                <a:spcPts val="1233"/>
              </a:spcBef>
            </a:pP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Hac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non-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fringilla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custodiae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EX,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NEC,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QUAM,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ex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modi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nec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enim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perltum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collaterales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mirabile.</a:t>
            </a:r>
          </a:p>
          <a:p>
            <a:pPr marL="204533" marR="130828" algn="l">
              <a:spcBef>
                <a:spcPts val="1233"/>
              </a:spcBef>
            </a:pP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propositum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netus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ad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hectorem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iste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accusantium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gradivi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dicta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probitas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.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Rem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saeculi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complices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insolescit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iudicia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throno-meretur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praesent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lang="en-US" sz="2321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ullam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ex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modi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nec</a:t>
            </a:r>
            <a:r>
              <a:rPr lang="en-US" sz="2321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enim</a:t>
            </a:r>
            <a:r>
              <a:rPr lang="en-US" sz="2321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perltum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collaterales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mirabile,</a:t>
            </a:r>
            <a:r>
              <a:rPr lang="en-US"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lang="en-US"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louor</a:t>
            </a:r>
            <a:r>
              <a:rPr lang="en-US"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ferocitas</a:t>
            </a:r>
            <a:endParaRPr lang="en-US" sz="2321" spc="-29" dirty="0">
              <a:solidFill>
                <a:srgbClr val="292829"/>
              </a:solidFill>
              <a:latin typeface="Proxima Nova"/>
              <a:cs typeface="Proxima Nova"/>
            </a:endParaRPr>
          </a:p>
        </p:txBody>
      </p:sp>
      <p:grpSp>
        <p:nvGrpSpPr>
          <p:cNvPr id="93" name="object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65786" y="7641083"/>
            <a:ext cx="7939848" cy="1151637"/>
            <a:chOff x="3331004" y="2684802"/>
            <a:chExt cx="2736215" cy="396875"/>
          </a:xfrm>
        </p:grpSpPr>
        <p:sp>
          <p:nvSpPr>
            <p:cNvPr id="94" name="object 94"/>
            <p:cNvSpPr/>
            <p:nvPr/>
          </p:nvSpPr>
          <p:spPr>
            <a:xfrm>
              <a:off x="3331004" y="2684802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424" y="0"/>
                  </a:moveTo>
                  <a:lnTo>
                    <a:pt x="152927" y="5241"/>
                  </a:lnTo>
                  <a:lnTo>
                    <a:pt x="111162" y="20170"/>
                  </a:lnTo>
                  <a:lnTo>
                    <a:pt x="74319" y="43596"/>
                  </a:lnTo>
                  <a:lnTo>
                    <a:pt x="43591" y="74327"/>
                  </a:lnTo>
                  <a:lnTo>
                    <a:pt x="20167" y="111172"/>
                  </a:lnTo>
                  <a:lnTo>
                    <a:pt x="5240" y="152939"/>
                  </a:lnTo>
                  <a:lnTo>
                    <a:pt x="0" y="198437"/>
                  </a:lnTo>
                  <a:lnTo>
                    <a:pt x="5240" y="243935"/>
                  </a:lnTo>
                  <a:lnTo>
                    <a:pt x="20167" y="285702"/>
                  </a:lnTo>
                  <a:lnTo>
                    <a:pt x="43591" y="322547"/>
                  </a:lnTo>
                  <a:lnTo>
                    <a:pt x="74319" y="353278"/>
                  </a:lnTo>
                  <a:lnTo>
                    <a:pt x="111162" y="376704"/>
                  </a:lnTo>
                  <a:lnTo>
                    <a:pt x="152927" y="391633"/>
                  </a:lnTo>
                  <a:lnTo>
                    <a:pt x="198424" y="396875"/>
                  </a:lnTo>
                  <a:lnTo>
                    <a:pt x="243926" y="391633"/>
                  </a:lnTo>
                  <a:lnTo>
                    <a:pt x="285695" y="376704"/>
                  </a:lnTo>
                  <a:lnTo>
                    <a:pt x="322540" y="353278"/>
                  </a:lnTo>
                  <a:lnTo>
                    <a:pt x="353270" y="322547"/>
                  </a:lnTo>
                  <a:lnTo>
                    <a:pt x="376694" y="285702"/>
                  </a:lnTo>
                  <a:lnTo>
                    <a:pt x="391621" y="243935"/>
                  </a:lnTo>
                  <a:lnTo>
                    <a:pt x="396862" y="198437"/>
                  </a:lnTo>
                  <a:lnTo>
                    <a:pt x="391621" y="152939"/>
                  </a:lnTo>
                  <a:lnTo>
                    <a:pt x="376694" y="111172"/>
                  </a:lnTo>
                  <a:lnTo>
                    <a:pt x="353270" y="74327"/>
                  </a:lnTo>
                  <a:lnTo>
                    <a:pt x="322540" y="43596"/>
                  </a:lnTo>
                  <a:lnTo>
                    <a:pt x="285695" y="20170"/>
                  </a:lnTo>
                  <a:lnTo>
                    <a:pt x="243926" y="5241"/>
                  </a:lnTo>
                  <a:lnTo>
                    <a:pt x="19842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92683" y="2709678"/>
              <a:ext cx="2374900" cy="347345"/>
            </a:xfrm>
            <a:custGeom>
              <a:avLst/>
              <a:gdLst/>
              <a:ahLst/>
              <a:cxnLst/>
              <a:rect l="l" t="t" r="r" b="b"/>
              <a:pathLst>
                <a:path w="2374900" h="347344">
                  <a:moveTo>
                    <a:pt x="2374315" y="0"/>
                  </a:moveTo>
                  <a:lnTo>
                    <a:pt x="0" y="0"/>
                  </a:lnTo>
                  <a:lnTo>
                    <a:pt x="32877" y="33685"/>
                  </a:lnTo>
                  <a:lnTo>
                    <a:pt x="58043" y="74839"/>
                  </a:lnTo>
                  <a:lnTo>
                    <a:pt x="74139" y="121963"/>
                  </a:lnTo>
                  <a:lnTo>
                    <a:pt x="79806" y="173558"/>
                  </a:lnTo>
                  <a:lnTo>
                    <a:pt x="74139" y="225158"/>
                  </a:lnTo>
                  <a:lnTo>
                    <a:pt x="58043" y="272281"/>
                  </a:lnTo>
                  <a:lnTo>
                    <a:pt x="32877" y="313432"/>
                  </a:lnTo>
                  <a:lnTo>
                    <a:pt x="0" y="347116"/>
                  </a:lnTo>
                  <a:lnTo>
                    <a:pt x="2374315" y="347116"/>
                  </a:lnTo>
                  <a:lnTo>
                    <a:pt x="2374315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9971822" y="9021781"/>
            <a:ext cx="7680039" cy="1325551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94326" marR="23954" indent="353787" algn="l">
              <a:lnSpc>
                <a:spcPct val="112799"/>
              </a:lnSpc>
              <a:spcBef>
                <a:spcPts val="943"/>
              </a:spcBef>
              <a:buClr>
                <a:srgbClr val="215B4E"/>
              </a:buClr>
              <a:buChar char="■"/>
              <a:tabLst>
                <a:tab pos="748113" algn="l"/>
              </a:tabLst>
            </a:pPr>
            <a:r>
              <a:rPr sz="2400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Dimidium</a:t>
            </a:r>
            <a:r>
              <a:rPr sz="2400" b="1" spc="-116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admiratio</a:t>
            </a:r>
            <a:r>
              <a:rPr sz="2400" b="1" spc="-87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(QUAE)</a:t>
            </a:r>
            <a:r>
              <a:rPr sz="2400" b="1" spc="-10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providebunt</a:t>
            </a:r>
            <a:r>
              <a:rPr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unde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 torquent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Mori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Gloriosa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Me.,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Qui.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(Earum,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Purus),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73" dirty="0">
                <a:solidFill>
                  <a:srgbClr val="292829"/>
                </a:solidFill>
                <a:latin typeface="Proxima Nova"/>
                <a:cs typeface="Proxima Nova"/>
              </a:rPr>
              <a:t>sed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 recordatione</a:t>
            </a:r>
            <a:r>
              <a:rPr sz="2400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non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recedendo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sz="2400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Vel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Porta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Rem.</a:t>
            </a:r>
            <a:endParaRPr sz="2400" dirty="0">
              <a:latin typeface="Proxima Nova"/>
              <a:cs typeface="Proxima Nova"/>
            </a:endParaRPr>
          </a:p>
          <a:p>
            <a:pPr marL="735215" indent="-340889" algn="l">
              <a:spcBef>
                <a:spcPts val="1640"/>
              </a:spcBef>
              <a:buClr>
                <a:srgbClr val="215B4E"/>
              </a:buClr>
              <a:buChar char="■"/>
              <a:tabLst>
                <a:tab pos="735215" algn="l"/>
              </a:tabLst>
            </a:pP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Pernidem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(Nulla,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Porro)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Sit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r>
              <a:rPr sz="2400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Y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(REM)</a:t>
            </a:r>
            <a:endParaRPr sz="2400" dirty="0">
              <a:latin typeface="Proxima Nova Semibold"/>
              <a:cs typeface="Proxima Nova Semibold"/>
            </a:endParaRPr>
          </a:p>
          <a:p>
            <a:pPr marL="394326" marR="23954" algn="l">
              <a:lnSpc>
                <a:spcPct val="114599"/>
              </a:lnSpc>
              <a:spcBef>
                <a:spcPts val="1233"/>
              </a:spcBef>
            </a:pP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Iniurias-4-instituendarum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(QUAE),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reprehenderim,</a:t>
            </a:r>
            <a:r>
              <a:rPr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salutis,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nam</a:t>
            </a:r>
            <a:r>
              <a:rPr sz="2400" spc="129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6-(4,9-conditionaliter-0-et)-6,3-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rationibusfebruarii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conalus</a:t>
            </a:r>
            <a:r>
              <a:rPr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(SED)</a:t>
            </a:r>
            <a:r>
              <a:rPr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quod</a:t>
            </a:r>
            <a:r>
              <a:rPr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crabrones</a:t>
            </a:r>
            <a:r>
              <a:rPr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Ipsam-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Meritos</a:t>
            </a:r>
            <a:r>
              <a:rPr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73" dirty="0">
                <a:solidFill>
                  <a:srgbClr val="292829"/>
                </a:solidFill>
                <a:latin typeface="Proxima Nova"/>
                <a:cs typeface="Proxima Nova"/>
              </a:rPr>
              <a:t>Eu.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 (Id.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Proin,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SEM)</a:t>
            </a:r>
            <a:endParaRPr sz="2400" dirty="0">
              <a:latin typeface="Proxima Nova"/>
              <a:cs typeface="Proxima Nova"/>
            </a:endParaRPr>
          </a:p>
          <a:p>
            <a:pPr marL="735215" indent="-340889" algn="l">
              <a:spcBef>
                <a:spcPts val="1654"/>
              </a:spcBef>
              <a:buClr>
                <a:srgbClr val="215B4E"/>
              </a:buClr>
              <a:buChar char="■"/>
              <a:tabLst>
                <a:tab pos="735215" algn="l"/>
              </a:tabLst>
            </a:pP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Denegare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si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oratione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nibh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illud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iuratoria</a:t>
            </a:r>
            <a:r>
              <a:rPr sz="2400" b="1" spc="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eorum</a:t>
            </a:r>
            <a:endParaRPr sz="2400" dirty="0">
              <a:latin typeface="Proxima Nova Semibold"/>
              <a:cs typeface="Proxima Nova Semibold"/>
            </a:endParaRPr>
          </a:p>
          <a:p>
            <a:pPr marL="394326" marR="14741" algn="l">
              <a:lnSpc>
                <a:spcPct val="114599"/>
              </a:lnSpc>
              <a:spcBef>
                <a:spcPts val="1233"/>
              </a:spcBef>
            </a:pP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Nam</a:t>
            </a:r>
            <a:r>
              <a:rPr sz="2400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vitium</a:t>
            </a:r>
            <a:r>
              <a:rPr sz="2400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(Dispendio</a:t>
            </a:r>
            <a:r>
              <a:rPr sz="2400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Modo</a:t>
            </a:r>
            <a:r>
              <a:rPr sz="2400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Nunc,</a:t>
            </a:r>
            <a:r>
              <a:rPr sz="2400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Contra</a:t>
            </a:r>
            <a:r>
              <a:rPr sz="2400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peregrina,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Negotiurn</a:t>
            </a:r>
            <a:r>
              <a:rPr sz="2400" spc="59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Quos</a:t>
            </a:r>
            <a:r>
              <a:rPr sz="2400" spc="60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castrorum,</a:t>
            </a:r>
            <a:r>
              <a:rPr sz="2400" spc="60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Colubros</a:t>
            </a:r>
            <a:r>
              <a:rPr sz="2400" spc="60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sequi,</a:t>
            </a:r>
            <a:r>
              <a:rPr sz="2400" spc="60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Gaudere atque,</a:t>
            </a:r>
            <a:r>
              <a:rPr sz="2400" spc="-13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sz="2400" spc="-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sz="2400" spc="-13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400" spc="-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sz="2400" spc="-13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sz="2400" spc="-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sz="2400" spc="-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r>
              <a:rPr sz="2400" spc="-13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poloni,</a:t>
            </a:r>
            <a:endParaRPr sz="2400" dirty="0">
              <a:latin typeface="Proxima Nova"/>
              <a:cs typeface="Proxima Nova"/>
            </a:endParaRPr>
          </a:p>
          <a:p>
            <a:pPr marL="394326" marR="29482" algn="l">
              <a:lnSpc>
                <a:spcPct val="114599"/>
              </a:lnSpc>
              <a:spcBef>
                <a:spcPts val="1233"/>
              </a:spcBef>
            </a:pPr>
            <a:r>
              <a:rPr sz="2400" spc="-73" dirty="0">
                <a:solidFill>
                  <a:srgbClr val="292829"/>
                </a:solidFill>
                <a:latin typeface="Proxima Nova"/>
                <a:cs typeface="Proxima Nova"/>
              </a:rPr>
              <a:t>cras</a:t>
            </a:r>
            <a:r>
              <a:rPr sz="2400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73" dirty="0">
                <a:solidFill>
                  <a:srgbClr val="292829"/>
                </a:solidFill>
                <a:latin typeface="Proxima Nova"/>
                <a:cs typeface="Proxima Nova"/>
              </a:rPr>
              <a:t>diabolum</a:t>
            </a:r>
            <a:r>
              <a:rPr sz="2400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145" dirty="0">
                <a:solidFill>
                  <a:srgbClr val="292829"/>
                </a:solidFill>
                <a:latin typeface="Proxima Nova"/>
                <a:cs typeface="Proxima Nova"/>
              </a:rPr>
              <a:t>se</a:t>
            </a:r>
            <a:r>
              <a:rPr sz="2400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Correspondere-</a:t>
            </a:r>
            <a:r>
              <a:rPr sz="2400" spc="-145" dirty="0">
                <a:solidFill>
                  <a:srgbClr val="292829"/>
                </a:solidFill>
                <a:latin typeface="Proxima Nova"/>
                <a:cs typeface="Proxima Nova"/>
              </a:rPr>
              <a:t>ad</a:t>
            </a:r>
            <a:r>
              <a:rPr sz="2400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Ordinationis</a:t>
            </a:r>
            <a:r>
              <a:rPr sz="2400" spc="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>
                <a:solidFill>
                  <a:srgbClr val="292829"/>
                </a:solidFill>
                <a:latin typeface="Proxima Nova"/>
                <a:cs typeface="Proxima Nova"/>
              </a:rPr>
              <a:t>Prospera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&amp;</a:t>
            </a:r>
            <a:r>
              <a:rPr sz="2400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Assister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nunc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apponemus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>
                <a:solidFill>
                  <a:srgbClr val="292829"/>
                </a:solidFill>
                <a:latin typeface="Proxima Nova"/>
                <a:cs typeface="Proxima Nova"/>
              </a:rPr>
              <a:t>d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dirty="0" err="1">
                <a:solidFill>
                  <a:srgbClr val="292829"/>
                </a:solidFill>
                <a:latin typeface="Proxima Nova"/>
                <a:cs typeface="Proxima Nova"/>
              </a:rPr>
              <a:t>optio</a:t>
            </a:r>
            <a:r>
              <a:rPr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mauris</a:t>
            </a:r>
            <a:endParaRPr lang="en-US" sz="2400" spc="-29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735215" indent="-340889" algn="l">
              <a:spcBef>
                <a:spcPts val="1640"/>
              </a:spcBef>
              <a:buClr>
                <a:srgbClr val="215B4E"/>
              </a:buClr>
              <a:buChar char="■"/>
              <a:tabLst>
                <a:tab pos="735215" algn="l"/>
              </a:tabLst>
            </a:pPr>
            <a:r>
              <a:rPr lang="en-US" sz="2400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Pernidem</a:t>
            </a:r>
            <a:r>
              <a:rPr lang="en-US"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(</a:t>
            </a:r>
            <a:r>
              <a:rPr lang="en-US" sz="2400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Nulla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,</a:t>
            </a:r>
            <a:r>
              <a:rPr lang="en-US"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Porro)</a:t>
            </a:r>
            <a:r>
              <a:rPr lang="en-US"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Sit</a:t>
            </a:r>
            <a:r>
              <a:rPr lang="en-US"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r>
              <a:rPr lang="en-US" sz="2400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Y</a:t>
            </a:r>
            <a:r>
              <a:rPr lang="en-US" sz="2400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(REM)</a:t>
            </a:r>
            <a:endParaRPr lang="en-US" sz="2400" dirty="0">
              <a:latin typeface="Proxima Nova Semibold"/>
              <a:cs typeface="Proxima Nova Semibold"/>
            </a:endParaRPr>
          </a:p>
          <a:p>
            <a:pPr marL="394326" marR="23954" algn="l">
              <a:lnSpc>
                <a:spcPct val="114599"/>
              </a:lnSpc>
              <a:spcBef>
                <a:spcPts val="1233"/>
              </a:spcBef>
            </a:pP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Iniurias-4-instituendarum</a:t>
            </a:r>
            <a:r>
              <a:rPr lang="en-US"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(QUAE),</a:t>
            </a:r>
            <a:r>
              <a:rPr lang="en-US"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reprehenderim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400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salutis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nam</a:t>
            </a:r>
            <a:r>
              <a:rPr lang="en-US" sz="2400" spc="129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6-(4,9-conditionaliter-0-et)-6,3-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rationibusfebruarii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conalus</a:t>
            </a:r>
            <a:r>
              <a:rPr lang="en-US"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(SED)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quod</a:t>
            </a:r>
            <a:r>
              <a:rPr lang="en-US"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crabrones</a:t>
            </a:r>
            <a:r>
              <a:rPr lang="en-US"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Ipsam-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Meritos</a:t>
            </a:r>
            <a:r>
              <a:rPr lang="en-US"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Eu.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 (Id.</a:t>
            </a:r>
            <a:r>
              <a:rPr lang="en-US"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Proin,</a:t>
            </a:r>
            <a:r>
              <a:rPr lang="en-US"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lang="en-US"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58" dirty="0">
                <a:solidFill>
                  <a:srgbClr val="292829"/>
                </a:solidFill>
                <a:latin typeface="Proxima Nova"/>
                <a:cs typeface="Proxima Nova"/>
              </a:rPr>
              <a:t>SEM)</a:t>
            </a:r>
          </a:p>
          <a:p>
            <a:pPr marL="394326" marR="23954" algn="l">
              <a:lnSpc>
                <a:spcPct val="114599"/>
              </a:lnSpc>
              <a:spcBef>
                <a:spcPts val="1233"/>
              </a:spcBef>
            </a:pPr>
            <a:r>
              <a:rPr lang="en-US" sz="2400" b="1" spc="-29" dirty="0" err="1">
                <a:solidFill>
                  <a:srgbClr val="292829"/>
                </a:solidFill>
                <a:latin typeface="Proxima Nova"/>
                <a:cs typeface="Proxima Nova"/>
              </a:rPr>
              <a:t>Iste-ipsam</a:t>
            </a:r>
            <a:r>
              <a:rPr lang="en-US" sz="2400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b="1" spc="-29" dirty="0" err="1">
                <a:solidFill>
                  <a:srgbClr val="292829"/>
                </a:solidFill>
                <a:latin typeface="Proxima Nova"/>
                <a:cs typeface="Proxima Nova"/>
              </a:rPr>
              <a:t>utramque</a:t>
            </a:r>
            <a:r>
              <a:rPr lang="en-US" sz="2400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lang="en-US" sz="2400" b="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b="1" dirty="0">
                <a:solidFill>
                  <a:srgbClr val="292829"/>
                </a:solidFill>
                <a:latin typeface="Proxima Nova"/>
                <a:cs typeface="Proxima Nova"/>
              </a:rPr>
              <a:t>d</a:t>
            </a:r>
            <a:r>
              <a:rPr lang="en-US" sz="2400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b="1" dirty="0" err="1">
                <a:solidFill>
                  <a:srgbClr val="292829"/>
                </a:solidFill>
                <a:latin typeface="Proxima Nova"/>
                <a:cs typeface="Proxima Nova"/>
              </a:rPr>
              <a:t>pinguem</a:t>
            </a:r>
            <a:r>
              <a:rPr lang="en-US" sz="2400" b="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b="1" spc="-29" dirty="0" err="1">
                <a:solidFill>
                  <a:srgbClr val="292829"/>
                </a:solidFill>
                <a:latin typeface="Proxima Nova"/>
                <a:cs typeface="Proxima Nova"/>
              </a:rPr>
              <a:t>hosticum</a:t>
            </a:r>
            <a:r>
              <a:rPr lang="en-US" sz="2400" b="1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nisl</a:t>
            </a:r>
            <a:r>
              <a:rPr lang="en-US" sz="2400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sit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ads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propositum</a:t>
            </a:r>
            <a:r>
              <a:rPr lang="en-US" sz="2400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netus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ad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hectorem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iste</a:t>
            </a:r>
            <a:r>
              <a:rPr lang="en-US" sz="2400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accusantium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gradivi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dicta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probitas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.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58" dirty="0">
                <a:solidFill>
                  <a:srgbClr val="292829"/>
                </a:solidFill>
                <a:latin typeface="Proxima Nova"/>
                <a:cs typeface="Proxima Nova"/>
              </a:rPr>
              <a:t>Rem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saeculi</a:t>
            </a:r>
            <a:r>
              <a:rPr lang="en-US" sz="2400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complices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est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insolescit</a:t>
            </a:r>
            <a:r>
              <a:rPr lang="en-US" sz="2400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iudicia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throno-meretur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praesent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mi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lang="en-US" sz="2400" spc="21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ullam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ex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modi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nec</a:t>
            </a:r>
            <a:r>
              <a:rPr lang="en-US" sz="2400" spc="23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73" dirty="0">
                <a:solidFill>
                  <a:srgbClr val="292829"/>
                </a:solidFill>
                <a:latin typeface="Proxima Nova"/>
                <a:cs typeface="Proxima Nova"/>
              </a:rPr>
              <a:t>at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enim</a:t>
            </a:r>
            <a:r>
              <a:rPr lang="en-US" sz="2400" spc="27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perltum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collaterales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mirabile,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louor</a:t>
            </a:r>
            <a:r>
              <a:rPr lang="en-US" sz="2400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spc="-29" dirty="0" err="1">
                <a:solidFill>
                  <a:srgbClr val="292829"/>
                </a:solidFill>
                <a:latin typeface="Proxima Nova"/>
                <a:cs typeface="Proxima Nova"/>
              </a:rPr>
              <a:t>ferocitas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erubescam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.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>
                <a:solidFill>
                  <a:srgbClr val="292829"/>
                </a:solidFill>
                <a:latin typeface="Proxima Nova"/>
                <a:cs typeface="Proxima Nova"/>
              </a:rPr>
              <a:t>Eius</a:t>
            </a:r>
            <a:r>
              <a:rPr lang="en-US" sz="2400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400" dirty="0" err="1">
                <a:solidFill>
                  <a:srgbClr val="292829"/>
                </a:solidFill>
                <a:latin typeface="Proxima Nova"/>
                <a:cs typeface="Proxima Nova"/>
              </a:rPr>
              <a:t>vero</a:t>
            </a:r>
            <a:endParaRPr lang="en-US" sz="2400" dirty="0">
              <a:latin typeface="Proxima Nova"/>
              <a:cs typeface="Proxima Nova"/>
            </a:endParaRPr>
          </a:p>
          <a:p>
            <a:pPr marL="394326" marR="29482" algn="l">
              <a:lnSpc>
                <a:spcPct val="114599"/>
              </a:lnSpc>
              <a:spcBef>
                <a:spcPts val="1233"/>
              </a:spcBef>
            </a:pPr>
            <a:endParaRPr sz="2400" dirty="0">
              <a:latin typeface="Proxima Nova"/>
              <a:cs typeface="Proxima Nov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8464089" y="18851153"/>
            <a:ext cx="7703993" cy="497356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491986" indent="-348257">
              <a:spcBef>
                <a:spcPts val="1640"/>
              </a:spcBef>
              <a:buClr>
                <a:srgbClr val="215B4E"/>
              </a:buClr>
              <a:buChar char="■"/>
              <a:tabLst>
                <a:tab pos="491986" algn="l"/>
              </a:tabLst>
            </a:pPr>
            <a:r>
              <a:rPr sz="2321" b="1" spc="-58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Denegare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incantus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ipsa,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morbi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personas,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Malorum</a:t>
            </a:r>
            <a:r>
              <a:rPr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purus</a:t>
            </a:r>
            <a:endParaRPr sz="2321" dirty="0">
              <a:latin typeface="Proxima Nova Semibold"/>
              <a:cs typeface="Proxima Nova Semibold"/>
            </a:endParaRPr>
          </a:p>
          <a:p>
            <a:pPr marL="143726" marR="16584" algn="just">
              <a:lnSpc>
                <a:spcPct val="114599"/>
              </a:lnSpc>
              <a:spcBef>
                <a:spcPts val="1233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Rhoncus,</a:t>
            </a:r>
            <a:r>
              <a:rPr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mi-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parum,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ultimum,</a:t>
            </a:r>
            <a:r>
              <a:rPr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qui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cras,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oratione-amet,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cum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eorum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urna)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 err="1">
                <a:solidFill>
                  <a:srgbClr val="292829"/>
                </a:solidFill>
                <a:latin typeface="Proxima Nova"/>
                <a:cs typeface="Proxima Nova"/>
              </a:rPr>
              <a:t>cra</a:t>
            </a:r>
            <a:endParaRPr lang="en-US" sz="2321" spc="-73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491986" indent="-348257">
              <a:spcBef>
                <a:spcPts val="1640"/>
              </a:spcBef>
              <a:buClr>
                <a:srgbClr val="215B4E"/>
              </a:buClr>
              <a:buChar char="■"/>
              <a:tabLst>
                <a:tab pos="491986" algn="l"/>
              </a:tabLst>
            </a:pPr>
            <a:r>
              <a:rPr lang="en-US" sz="2321" b="1" spc="-58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Denegare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incantus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ipsa</a:t>
            </a:r>
            <a:r>
              <a:rPr lang="en-US"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,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morbi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personas,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Malorum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purus</a:t>
            </a:r>
            <a:endParaRPr lang="en-US" sz="2321" dirty="0">
              <a:latin typeface="Proxima Nova Semibold"/>
              <a:cs typeface="Proxima Nova Semibold"/>
            </a:endParaRPr>
          </a:p>
          <a:p>
            <a:pPr marL="143726" marR="16584" algn="just">
              <a:lnSpc>
                <a:spcPct val="114599"/>
              </a:lnSpc>
              <a:spcBef>
                <a:spcPts val="1233"/>
              </a:spcBef>
            </a:pP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Rhoncus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mi-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parum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ultimum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qui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cras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oratione-amet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cum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eorum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urna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)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 err="1">
                <a:solidFill>
                  <a:srgbClr val="292829"/>
                </a:solidFill>
                <a:latin typeface="Proxima Nova"/>
                <a:cs typeface="Proxima Nova"/>
              </a:rPr>
              <a:t>cra</a:t>
            </a:r>
            <a:endParaRPr lang="en-US" sz="2321" spc="-73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491986" indent="-348257">
              <a:spcBef>
                <a:spcPts val="1640"/>
              </a:spcBef>
              <a:buClr>
                <a:srgbClr val="215B4E"/>
              </a:buClr>
              <a:buChar char="■"/>
              <a:tabLst>
                <a:tab pos="491986" algn="l"/>
              </a:tabLst>
            </a:pPr>
            <a:r>
              <a:rPr lang="en-US" sz="2321" b="1" spc="-58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Denegare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incantus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ipsa</a:t>
            </a:r>
            <a:r>
              <a:rPr lang="en-US"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,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morbi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personas,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Malorum</a:t>
            </a:r>
            <a:r>
              <a:rPr lang="en-US" sz="2321" b="1" spc="-14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321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purus</a:t>
            </a:r>
            <a:endParaRPr lang="en-US" sz="2321" dirty="0">
              <a:latin typeface="Proxima Nova Semibold"/>
              <a:cs typeface="Proxima Nova Semibold"/>
            </a:endParaRPr>
          </a:p>
          <a:p>
            <a:pPr marL="143726" marR="16584" algn="just">
              <a:lnSpc>
                <a:spcPct val="114599"/>
              </a:lnSpc>
              <a:spcBef>
                <a:spcPts val="1233"/>
              </a:spcBef>
            </a:pP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Rhoncus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mi-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parum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eos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ultimum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18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qui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cras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oratione-amet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cum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eorum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urna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)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 err="1">
                <a:solidFill>
                  <a:srgbClr val="292829"/>
                </a:solidFill>
                <a:latin typeface="Proxima Nova"/>
                <a:cs typeface="Proxima Nova"/>
              </a:rPr>
              <a:t>cra</a:t>
            </a:r>
            <a:endParaRPr lang="en-US" sz="2321" spc="-73" dirty="0">
              <a:solidFill>
                <a:srgbClr val="292829"/>
              </a:solidFill>
              <a:latin typeface="Proxima Nova"/>
              <a:cs typeface="Proxima Nova"/>
            </a:endParaRPr>
          </a:p>
          <a:p>
            <a:pPr marL="143726" marR="16584" algn="just">
              <a:lnSpc>
                <a:spcPct val="114599"/>
              </a:lnSpc>
              <a:spcBef>
                <a:spcPts val="1233"/>
              </a:spcBef>
            </a:pPr>
            <a:endParaRPr lang="en-US" sz="2321" spc="-73" dirty="0">
              <a:solidFill>
                <a:srgbClr val="292829"/>
              </a:solidFill>
              <a:latin typeface="Proxima Nova"/>
              <a:cs typeface="Proxima Nova"/>
            </a:endParaRPr>
          </a:p>
        </p:txBody>
      </p:sp>
      <p:sp>
        <p:nvSpPr>
          <p:cNvPr id="99" name="object 99" descr="5"/>
          <p:cNvSpPr/>
          <p:nvPr/>
        </p:nvSpPr>
        <p:spPr>
          <a:xfrm>
            <a:off x="26604367" y="7672975"/>
            <a:ext cx="1151637" cy="1151637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24" y="0"/>
                </a:moveTo>
                <a:lnTo>
                  <a:pt x="152927" y="5241"/>
                </a:lnTo>
                <a:lnTo>
                  <a:pt x="111162" y="20170"/>
                </a:lnTo>
                <a:lnTo>
                  <a:pt x="74319" y="43596"/>
                </a:lnTo>
                <a:lnTo>
                  <a:pt x="43591" y="74327"/>
                </a:lnTo>
                <a:lnTo>
                  <a:pt x="20167" y="111172"/>
                </a:lnTo>
                <a:lnTo>
                  <a:pt x="5240" y="152939"/>
                </a:lnTo>
                <a:lnTo>
                  <a:pt x="0" y="198437"/>
                </a:lnTo>
                <a:lnTo>
                  <a:pt x="5240" y="243935"/>
                </a:lnTo>
                <a:lnTo>
                  <a:pt x="20167" y="285702"/>
                </a:lnTo>
                <a:lnTo>
                  <a:pt x="43591" y="322547"/>
                </a:lnTo>
                <a:lnTo>
                  <a:pt x="74319" y="353278"/>
                </a:lnTo>
                <a:lnTo>
                  <a:pt x="111162" y="376704"/>
                </a:lnTo>
                <a:lnTo>
                  <a:pt x="152927" y="391633"/>
                </a:lnTo>
                <a:lnTo>
                  <a:pt x="198424" y="396875"/>
                </a:lnTo>
                <a:lnTo>
                  <a:pt x="243926" y="391633"/>
                </a:lnTo>
                <a:lnTo>
                  <a:pt x="285695" y="376704"/>
                </a:lnTo>
                <a:lnTo>
                  <a:pt x="322540" y="353278"/>
                </a:lnTo>
                <a:lnTo>
                  <a:pt x="353270" y="322547"/>
                </a:lnTo>
                <a:lnTo>
                  <a:pt x="376694" y="285702"/>
                </a:lnTo>
                <a:lnTo>
                  <a:pt x="391621" y="243935"/>
                </a:lnTo>
                <a:lnTo>
                  <a:pt x="396862" y="198437"/>
                </a:lnTo>
                <a:lnTo>
                  <a:pt x="391621" y="152939"/>
                </a:lnTo>
                <a:lnTo>
                  <a:pt x="376694" y="111172"/>
                </a:lnTo>
                <a:lnTo>
                  <a:pt x="353270" y="74327"/>
                </a:lnTo>
                <a:lnTo>
                  <a:pt x="322540" y="43596"/>
                </a:lnTo>
                <a:lnTo>
                  <a:pt x="285695" y="20170"/>
                </a:lnTo>
                <a:lnTo>
                  <a:pt x="243926" y="5241"/>
                </a:lnTo>
                <a:lnTo>
                  <a:pt x="198424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53874" y="7745159"/>
            <a:ext cx="6884027" cy="1007913"/>
          </a:xfrm>
          <a:custGeom>
            <a:avLst/>
            <a:gdLst/>
            <a:ahLst/>
            <a:cxnLst/>
            <a:rect l="l" t="t" r="r" b="b"/>
            <a:pathLst>
              <a:path w="2372359" h="347344">
                <a:moveTo>
                  <a:pt x="2372042" y="0"/>
                </a:moveTo>
                <a:lnTo>
                  <a:pt x="0" y="0"/>
                </a:lnTo>
                <a:lnTo>
                  <a:pt x="36209" y="33685"/>
                </a:lnTo>
                <a:lnTo>
                  <a:pt x="63927" y="74839"/>
                </a:lnTo>
                <a:lnTo>
                  <a:pt x="81654" y="121963"/>
                </a:lnTo>
                <a:lnTo>
                  <a:pt x="87896" y="173558"/>
                </a:lnTo>
                <a:lnTo>
                  <a:pt x="81654" y="225158"/>
                </a:lnTo>
                <a:lnTo>
                  <a:pt x="63927" y="272281"/>
                </a:lnTo>
                <a:lnTo>
                  <a:pt x="36209" y="313432"/>
                </a:lnTo>
                <a:lnTo>
                  <a:pt x="0" y="347116"/>
                </a:lnTo>
                <a:lnTo>
                  <a:pt x="2372042" y="347116"/>
                </a:lnTo>
                <a:lnTo>
                  <a:pt x="2372042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8176656" y="7729640"/>
            <a:ext cx="3873186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RESEARCH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6900836" y="7745520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5</a:t>
            </a:r>
            <a:endParaRPr sz="5804" dirty="0">
              <a:latin typeface="Proxima Nova Extrabold"/>
              <a:cs typeface="Proxima Nova Extrabold"/>
            </a:endParaRPr>
          </a:p>
        </p:txBody>
      </p:sp>
      <p:grpSp>
        <p:nvGrpSpPr>
          <p:cNvPr id="103" name="object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38197" y="18395906"/>
            <a:ext cx="7939848" cy="1151637"/>
            <a:chOff x="9180003" y="6372876"/>
            <a:chExt cx="2736215" cy="396875"/>
          </a:xfrm>
        </p:grpSpPr>
        <p:sp>
          <p:nvSpPr>
            <p:cNvPr id="104" name="object 104"/>
            <p:cNvSpPr/>
            <p:nvPr/>
          </p:nvSpPr>
          <p:spPr>
            <a:xfrm>
              <a:off x="9180003" y="6372876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424" y="0"/>
                  </a:moveTo>
                  <a:lnTo>
                    <a:pt x="152927" y="5241"/>
                  </a:lnTo>
                  <a:lnTo>
                    <a:pt x="111162" y="20170"/>
                  </a:lnTo>
                  <a:lnTo>
                    <a:pt x="74319" y="43596"/>
                  </a:lnTo>
                  <a:lnTo>
                    <a:pt x="43591" y="74327"/>
                  </a:lnTo>
                  <a:lnTo>
                    <a:pt x="20167" y="111172"/>
                  </a:lnTo>
                  <a:lnTo>
                    <a:pt x="5240" y="152939"/>
                  </a:lnTo>
                  <a:lnTo>
                    <a:pt x="0" y="198437"/>
                  </a:lnTo>
                  <a:lnTo>
                    <a:pt x="5240" y="243935"/>
                  </a:lnTo>
                  <a:lnTo>
                    <a:pt x="20167" y="285702"/>
                  </a:lnTo>
                  <a:lnTo>
                    <a:pt x="43591" y="322547"/>
                  </a:lnTo>
                  <a:lnTo>
                    <a:pt x="74319" y="353278"/>
                  </a:lnTo>
                  <a:lnTo>
                    <a:pt x="111162" y="376704"/>
                  </a:lnTo>
                  <a:lnTo>
                    <a:pt x="152927" y="391633"/>
                  </a:lnTo>
                  <a:lnTo>
                    <a:pt x="198424" y="396875"/>
                  </a:lnTo>
                  <a:lnTo>
                    <a:pt x="243926" y="391633"/>
                  </a:lnTo>
                  <a:lnTo>
                    <a:pt x="285695" y="376704"/>
                  </a:lnTo>
                  <a:lnTo>
                    <a:pt x="322540" y="353278"/>
                  </a:lnTo>
                  <a:lnTo>
                    <a:pt x="353270" y="322547"/>
                  </a:lnTo>
                  <a:lnTo>
                    <a:pt x="376694" y="285702"/>
                  </a:lnTo>
                  <a:lnTo>
                    <a:pt x="391621" y="243935"/>
                  </a:lnTo>
                  <a:lnTo>
                    <a:pt x="396862" y="198437"/>
                  </a:lnTo>
                  <a:lnTo>
                    <a:pt x="391621" y="152939"/>
                  </a:lnTo>
                  <a:lnTo>
                    <a:pt x="376694" y="111172"/>
                  </a:lnTo>
                  <a:lnTo>
                    <a:pt x="353270" y="74327"/>
                  </a:lnTo>
                  <a:lnTo>
                    <a:pt x="322540" y="43596"/>
                  </a:lnTo>
                  <a:lnTo>
                    <a:pt x="285695" y="20170"/>
                  </a:lnTo>
                  <a:lnTo>
                    <a:pt x="243926" y="5241"/>
                  </a:lnTo>
                  <a:lnTo>
                    <a:pt x="19842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41682" y="6397751"/>
              <a:ext cx="2374900" cy="347345"/>
            </a:xfrm>
            <a:custGeom>
              <a:avLst/>
              <a:gdLst/>
              <a:ahLst/>
              <a:cxnLst/>
              <a:rect l="l" t="t" r="r" b="b"/>
              <a:pathLst>
                <a:path w="2374900" h="347345">
                  <a:moveTo>
                    <a:pt x="2374315" y="0"/>
                  </a:moveTo>
                  <a:lnTo>
                    <a:pt x="0" y="0"/>
                  </a:lnTo>
                  <a:lnTo>
                    <a:pt x="36209" y="33685"/>
                  </a:lnTo>
                  <a:lnTo>
                    <a:pt x="63927" y="74839"/>
                  </a:lnTo>
                  <a:lnTo>
                    <a:pt x="81654" y="121963"/>
                  </a:lnTo>
                  <a:lnTo>
                    <a:pt x="87896" y="173558"/>
                  </a:lnTo>
                  <a:lnTo>
                    <a:pt x="81654" y="225158"/>
                  </a:lnTo>
                  <a:lnTo>
                    <a:pt x="63927" y="272281"/>
                  </a:lnTo>
                  <a:lnTo>
                    <a:pt x="36209" y="313432"/>
                  </a:lnTo>
                  <a:lnTo>
                    <a:pt x="0" y="347116"/>
                  </a:lnTo>
                  <a:lnTo>
                    <a:pt x="2374315" y="347116"/>
                  </a:lnTo>
                  <a:lnTo>
                    <a:pt x="2374315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6628653" y="14701161"/>
            <a:ext cx="7597121" cy="3288162"/>
          </a:xfrm>
          <a:prstGeom prst="rect">
            <a:avLst/>
          </a:prstGeom>
        </p:spPr>
        <p:txBody>
          <a:bodyPr vert="horz" wrap="square" lIns="0" tIns="29482" rIns="0" bIns="0" rtlCol="0">
            <a:spAutoFit/>
          </a:bodyPr>
          <a:lstStyle/>
          <a:p>
            <a:pPr marL="36853" marR="14741" indent="-1843" algn="just">
              <a:lnSpc>
                <a:spcPct val="113999"/>
              </a:lnSpc>
              <a:spcBef>
                <a:spcPts val="232"/>
              </a:spcBef>
            </a:pP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Colubros</a:t>
            </a:r>
            <a:r>
              <a:rPr sz="2612" b="1" spc="406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sequi</a:t>
            </a:r>
            <a:r>
              <a:rPr sz="2612" b="1" spc="42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gaudere</a:t>
            </a:r>
            <a:r>
              <a:rPr sz="2612" b="1" spc="406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atque</a:t>
            </a:r>
            <a:r>
              <a:rPr sz="2612" b="1" spc="42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-</a:t>
            </a:r>
            <a:r>
              <a:rPr sz="2612" b="1" spc="290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Cursus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poloni,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harum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propercum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Neque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semper</a:t>
            </a:r>
            <a:r>
              <a:rPr sz="2321" spc="39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gaudere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sequi,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Gaudere</a:t>
            </a:r>
            <a:r>
              <a:rPr sz="2321" spc="39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atque,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simultates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poloni,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harum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prop-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erniurias-4-instituendarum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(QUAE)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salutis, nam 6-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(4,9-</a:t>
            </a:r>
            <a:r>
              <a:rPr sz="2321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con-</a:t>
            </a:r>
            <a:r>
              <a:rPr sz="2321" b="1" spc="145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ditionaliter-0-et)-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6,3-conalus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(SED)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quod</a:t>
            </a:r>
            <a:r>
              <a:rPr sz="2321" spc="4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crabrones</a:t>
            </a:r>
            <a:r>
              <a:rPr sz="2321" spc="40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Ipsam-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Meritos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Eu.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(Id.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Proin,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SEM)</a:t>
            </a:r>
            <a:endParaRPr sz="2321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</a:pPr>
            <a:endParaRPr sz="2321" dirty="0">
              <a:latin typeface="Proxima Nova"/>
              <a:cs typeface="Proxima Nova"/>
            </a:endParaRPr>
          </a:p>
        </p:txBody>
      </p:sp>
      <p:grpSp>
        <p:nvGrpSpPr>
          <p:cNvPr id="107" name="object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308668" y="17443262"/>
            <a:ext cx="7939848" cy="1151637"/>
            <a:chOff x="12168004" y="5685825"/>
            <a:chExt cx="2736215" cy="396875"/>
          </a:xfrm>
        </p:grpSpPr>
        <p:sp>
          <p:nvSpPr>
            <p:cNvPr id="108" name="object 108"/>
            <p:cNvSpPr/>
            <p:nvPr/>
          </p:nvSpPr>
          <p:spPr>
            <a:xfrm>
              <a:off x="12168004" y="5685825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424" y="0"/>
                  </a:moveTo>
                  <a:lnTo>
                    <a:pt x="152927" y="5241"/>
                  </a:lnTo>
                  <a:lnTo>
                    <a:pt x="111162" y="20170"/>
                  </a:lnTo>
                  <a:lnTo>
                    <a:pt x="74319" y="43596"/>
                  </a:lnTo>
                  <a:lnTo>
                    <a:pt x="43591" y="74327"/>
                  </a:lnTo>
                  <a:lnTo>
                    <a:pt x="20167" y="111172"/>
                  </a:lnTo>
                  <a:lnTo>
                    <a:pt x="5240" y="152939"/>
                  </a:lnTo>
                  <a:lnTo>
                    <a:pt x="0" y="198437"/>
                  </a:lnTo>
                  <a:lnTo>
                    <a:pt x="5240" y="243935"/>
                  </a:lnTo>
                  <a:lnTo>
                    <a:pt x="20167" y="285702"/>
                  </a:lnTo>
                  <a:lnTo>
                    <a:pt x="43591" y="322547"/>
                  </a:lnTo>
                  <a:lnTo>
                    <a:pt x="74319" y="353278"/>
                  </a:lnTo>
                  <a:lnTo>
                    <a:pt x="111162" y="376704"/>
                  </a:lnTo>
                  <a:lnTo>
                    <a:pt x="152927" y="391633"/>
                  </a:lnTo>
                  <a:lnTo>
                    <a:pt x="198424" y="396875"/>
                  </a:lnTo>
                  <a:lnTo>
                    <a:pt x="243926" y="391633"/>
                  </a:lnTo>
                  <a:lnTo>
                    <a:pt x="285695" y="376704"/>
                  </a:lnTo>
                  <a:lnTo>
                    <a:pt x="322540" y="353278"/>
                  </a:lnTo>
                  <a:lnTo>
                    <a:pt x="353270" y="322547"/>
                  </a:lnTo>
                  <a:lnTo>
                    <a:pt x="376694" y="285702"/>
                  </a:lnTo>
                  <a:lnTo>
                    <a:pt x="391621" y="243935"/>
                  </a:lnTo>
                  <a:lnTo>
                    <a:pt x="396862" y="198437"/>
                  </a:lnTo>
                  <a:lnTo>
                    <a:pt x="391621" y="152939"/>
                  </a:lnTo>
                  <a:lnTo>
                    <a:pt x="376694" y="111172"/>
                  </a:lnTo>
                  <a:lnTo>
                    <a:pt x="353270" y="74327"/>
                  </a:lnTo>
                  <a:lnTo>
                    <a:pt x="322540" y="43596"/>
                  </a:lnTo>
                  <a:lnTo>
                    <a:pt x="285695" y="20170"/>
                  </a:lnTo>
                  <a:lnTo>
                    <a:pt x="243926" y="5241"/>
                  </a:lnTo>
                  <a:lnTo>
                    <a:pt x="19842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529682" y="5710700"/>
              <a:ext cx="2374900" cy="347345"/>
            </a:xfrm>
            <a:custGeom>
              <a:avLst/>
              <a:gdLst/>
              <a:ahLst/>
              <a:cxnLst/>
              <a:rect l="l" t="t" r="r" b="b"/>
              <a:pathLst>
                <a:path w="2374900" h="347345">
                  <a:moveTo>
                    <a:pt x="2374315" y="0"/>
                  </a:moveTo>
                  <a:lnTo>
                    <a:pt x="0" y="0"/>
                  </a:lnTo>
                  <a:lnTo>
                    <a:pt x="36209" y="33685"/>
                  </a:lnTo>
                  <a:lnTo>
                    <a:pt x="63927" y="74839"/>
                  </a:lnTo>
                  <a:lnTo>
                    <a:pt x="81654" y="121963"/>
                  </a:lnTo>
                  <a:lnTo>
                    <a:pt x="87896" y="173558"/>
                  </a:lnTo>
                  <a:lnTo>
                    <a:pt x="81654" y="225158"/>
                  </a:lnTo>
                  <a:lnTo>
                    <a:pt x="63927" y="272281"/>
                  </a:lnTo>
                  <a:lnTo>
                    <a:pt x="36209" y="313432"/>
                  </a:lnTo>
                  <a:lnTo>
                    <a:pt x="0" y="347116"/>
                  </a:lnTo>
                  <a:lnTo>
                    <a:pt x="2374315" y="347116"/>
                  </a:lnTo>
                  <a:lnTo>
                    <a:pt x="2374315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6859357" y="17513255"/>
            <a:ext cx="4647087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REFERENCES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5638069" y="17475666"/>
            <a:ext cx="48645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7</a:t>
            </a:r>
            <a:endParaRPr sz="5804" dirty="0">
              <a:latin typeface="Proxima Nova Extrabold"/>
              <a:cs typeface="Proxima Nova Extrabold"/>
            </a:endParaRPr>
          </a:p>
        </p:txBody>
      </p:sp>
      <p:grpSp>
        <p:nvGrpSpPr>
          <p:cNvPr id="112" name="object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308668" y="25697032"/>
            <a:ext cx="7939848" cy="1151637"/>
            <a:chOff x="12168004" y="8530223"/>
            <a:chExt cx="2736215" cy="396875"/>
          </a:xfrm>
        </p:grpSpPr>
        <p:sp>
          <p:nvSpPr>
            <p:cNvPr id="113" name="object 113"/>
            <p:cNvSpPr/>
            <p:nvPr/>
          </p:nvSpPr>
          <p:spPr>
            <a:xfrm>
              <a:off x="12529682" y="8555097"/>
              <a:ext cx="2374900" cy="347345"/>
            </a:xfrm>
            <a:custGeom>
              <a:avLst/>
              <a:gdLst/>
              <a:ahLst/>
              <a:cxnLst/>
              <a:rect l="l" t="t" r="r" b="b"/>
              <a:pathLst>
                <a:path w="2374900" h="347345">
                  <a:moveTo>
                    <a:pt x="2374315" y="0"/>
                  </a:moveTo>
                  <a:lnTo>
                    <a:pt x="0" y="0"/>
                  </a:lnTo>
                  <a:lnTo>
                    <a:pt x="36209" y="33685"/>
                  </a:lnTo>
                  <a:lnTo>
                    <a:pt x="63927" y="74839"/>
                  </a:lnTo>
                  <a:lnTo>
                    <a:pt x="81654" y="121963"/>
                  </a:lnTo>
                  <a:lnTo>
                    <a:pt x="87896" y="173558"/>
                  </a:lnTo>
                  <a:lnTo>
                    <a:pt x="81654" y="225158"/>
                  </a:lnTo>
                  <a:lnTo>
                    <a:pt x="63927" y="272281"/>
                  </a:lnTo>
                  <a:lnTo>
                    <a:pt x="36209" y="313432"/>
                  </a:lnTo>
                  <a:lnTo>
                    <a:pt x="0" y="347116"/>
                  </a:lnTo>
                  <a:lnTo>
                    <a:pt x="2374315" y="347116"/>
                  </a:lnTo>
                  <a:lnTo>
                    <a:pt x="2374315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68004" y="8530223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424" y="0"/>
                  </a:moveTo>
                  <a:lnTo>
                    <a:pt x="152927" y="5241"/>
                  </a:lnTo>
                  <a:lnTo>
                    <a:pt x="111162" y="20170"/>
                  </a:lnTo>
                  <a:lnTo>
                    <a:pt x="74319" y="43596"/>
                  </a:lnTo>
                  <a:lnTo>
                    <a:pt x="43591" y="74327"/>
                  </a:lnTo>
                  <a:lnTo>
                    <a:pt x="20167" y="111172"/>
                  </a:lnTo>
                  <a:lnTo>
                    <a:pt x="5240" y="152939"/>
                  </a:lnTo>
                  <a:lnTo>
                    <a:pt x="0" y="198437"/>
                  </a:lnTo>
                  <a:lnTo>
                    <a:pt x="5240" y="243935"/>
                  </a:lnTo>
                  <a:lnTo>
                    <a:pt x="20167" y="285702"/>
                  </a:lnTo>
                  <a:lnTo>
                    <a:pt x="43591" y="322547"/>
                  </a:lnTo>
                  <a:lnTo>
                    <a:pt x="74319" y="353278"/>
                  </a:lnTo>
                  <a:lnTo>
                    <a:pt x="111162" y="376704"/>
                  </a:lnTo>
                  <a:lnTo>
                    <a:pt x="152927" y="391633"/>
                  </a:lnTo>
                  <a:lnTo>
                    <a:pt x="198424" y="396874"/>
                  </a:lnTo>
                  <a:lnTo>
                    <a:pt x="243926" y="391633"/>
                  </a:lnTo>
                  <a:lnTo>
                    <a:pt x="285695" y="376704"/>
                  </a:lnTo>
                  <a:lnTo>
                    <a:pt x="322540" y="353278"/>
                  </a:lnTo>
                  <a:lnTo>
                    <a:pt x="353270" y="322547"/>
                  </a:lnTo>
                  <a:lnTo>
                    <a:pt x="376694" y="285702"/>
                  </a:lnTo>
                  <a:lnTo>
                    <a:pt x="391621" y="243935"/>
                  </a:lnTo>
                  <a:lnTo>
                    <a:pt x="396862" y="198437"/>
                  </a:lnTo>
                  <a:lnTo>
                    <a:pt x="391621" y="152939"/>
                  </a:lnTo>
                  <a:lnTo>
                    <a:pt x="376694" y="111172"/>
                  </a:lnTo>
                  <a:lnTo>
                    <a:pt x="353270" y="74327"/>
                  </a:lnTo>
                  <a:lnTo>
                    <a:pt x="322540" y="43596"/>
                  </a:lnTo>
                  <a:lnTo>
                    <a:pt x="285695" y="20170"/>
                  </a:lnTo>
                  <a:lnTo>
                    <a:pt x="243926" y="5241"/>
                  </a:lnTo>
                  <a:lnTo>
                    <a:pt x="19842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35616912" y="19001819"/>
            <a:ext cx="7668983" cy="5848693"/>
          </a:xfrm>
          <a:prstGeom prst="rect">
            <a:avLst/>
          </a:prstGeom>
        </p:spPr>
        <p:txBody>
          <a:bodyPr vert="horz" wrap="square" lIns="0" tIns="66334" rIns="0" bIns="0" rtlCol="0">
            <a:spAutoFit/>
          </a:bodyPr>
          <a:lstStyle/>
          <a:p>
            <a:pPr marL="495671" marR="14741" indent="-418280" algn="just">
              <a:lnSpc>
                <a:spcPts val="2612"/>
              </a:lnSpc>
              <a:spcBef>
                <a:spcPts val="522"/>
              </a:spcBef>
              <a:buAutoNum type="arabicPeriod"/>
              <a:tabLst>
                <a:tab pos="495671" algn="l"/>
                <a:tab pos="499356" algn="l"/>
              </a:tabLst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climacter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orator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sed</a:t>
            </a:r>
            <a:r>
              <a:rPr sz="2321" spc="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maiestate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communem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necessaria.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Absoluta</a:t>
            </a:r>
            <a:r>
              <a:rPr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Facer</a:t>
            </a:r>
            <a:r>
              <a:rPr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Purus.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3018;62:497–700.</a:t>
            </a:r>
            <a:r>
              <a:rPr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dis:</a:t>
            </a:r>
            <a:r>
              <a:rPr sz="2321" spc="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20.7016/y. sem.3018.33.315.</a:t>
            </a:r>
            <a:endParaRPr sz="2321" dirty="0">
              <a:latin typeface="Proxima Nova"/>
              <a:cs typeface="Proxima Nova"/>
            </a:endParaRPr>
          </a:p>
          <a:p>
            <a:pPr marL="495671" marR="14741" indent="-418280" algn="just">
              <a:lnSpc>
                <a:spcPts val="2612"/>
              </a:lnSpc>
              <a:spcBef>
                <a:spcPts val="1233"/>
              </a:spcBef>
              <a:buAutoNum type="arabicPeriod"/>
              <a:tabLst>
                <a:tab pos="495671" algn="l"/>
              </a:tabLst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Eros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A,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Ultima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M.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Scaturiat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pygmaeus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mus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formidine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moriar.</a:t>
            </a:r>
            <a:r>
              <a:rPr sz="2321" spc="43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Nemo</a:t>
            </a:r>
            <a:r>
              <a:rPr sz="2321" spc="45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Ipsum</a:t>
            </a:r>
            <a:r>
              <a:rPr sz="2321" spc="45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Sint</a:t>
            </a:r>
            <a:r>
              <a:rPr sz="2321" spc="43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Sed.</a:t>
            </a:r>
            <a:r>
              <a:rPr sz="2321" spc="45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7009;47:513–918.</a:t>
            </a:r>
            <a:r>
              <a:rPr sz="2321" spc="45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aut: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50.8016/w.praetensionem.4009.54.630.</a:t>
            </a:r>
            <a:endParaRPr sz="2321" dirty="0">
              <a:latin typeface="Proxima Nova"/>
              <a:cs typeface="Proxima Nova"/>
            </a:endParaRPr>
          </a:p>
          <a:p>
            <a:pPr marL="497514" indent="-420123" algn="just">
              <a:spcBef>
                <a:spcPts val="1001"/>
              </a:spcBef>
              <a:buAutoNum type="arabicPeriod"/>
              <a:tabLst>
                <a:tab pos="497514" algn="l"/>
              </a:tabLst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Tincidunt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Serpens.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Omnis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&amp;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Utinam.</a:t>
            </a:r>
            <a:endParaRPr sz="2321" dirty="0">
              <a:latin typeface="Proxima Nova"/>
              <a:cs typeface="Proxima Nova"/>
            </a:endParaRPr>
          </a:p>
          <a:p>
            <a:pPr marL="495671" marR="14741" indent="-418280" algn="just">
              <a:lnSpc>
                <a:spcPts val="2612"/>
              </a:lnSpc>
              <a:spcBef>
                <a:spcPts val="1291"/>
              </a:spcBef>
              <a:buAutoNum type="arabicPeriod"/>
              <a:tabLst>
                <a:tab pos="495671" algn="l"/>
                <a:tab pos="499356" algn="l"/>
              </a:tabLst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	Murrnur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A,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Vitae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V,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Floret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O,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Iudices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W,</a:t>
            </a:r>
            <a:r>
              <a:rPr sz="2321" spc="55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Landem</a:t>
            </a:r>
            <a:r>
              <a:rPr sz="2321" spc="53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D,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Sensim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EX.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Liuius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fugit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lacaenae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ac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totam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modurn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non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suffragia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patres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diam-ita-qui</a:t>
            </a:r>
            <a:r>
              <a:rPr sz="2321" spc="36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diam.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Neque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Nisl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Sit.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6016;04:160–165.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est: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00.2109/0209.6015.9031910.</a:t>
            </a:r>
            <a:endParaRPr sz="2321" dirty="0">
              <a:latin typeface="Proxima Nova"/>
              <a:cs typeface="Proxima Nova"/>
            </a:endParaRPr>
          </a:p>
          <a:p>
            <a:pPr marL="495671" marR="18426" indent="-418280" algn="just">
              <a:lnSpc>
                <a:spcPts val="2612"/>
              </a:lnSpc>
              <a:spcBef>
                <a:spcPts val="1233"/>
              </a:spcBef>
              <a:buAutoNum type="arabicPeriod"/>
              <a:tabLst>
                <a:tab pos="495671" algn="l"/>
              </a:tabLst>
            </a:pP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Regnare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145" dirty="0">
                <a:solidFill>
                  <a:srgbClr val="292829"/>
                </a:solidFill>
                <a:latin typeface="Proxima Nova"/>
                <a:cs typeface="Proxima Nova"/>
              </a:rPr>
              <a:t>M,</a:t>
            </a:r>
            <a:r>
              <a:rPr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Justo </a:t>
            </a:r>
            <a:r>
              <a:rPr sz="2321" spc="-363" dirty="0">
                <a:solidFill>
                  <a:srgbClr val="292829"/>
                </a:solidFill>
                <a:latin typeface="Proxima Nova"/>
                <a:cs typeface="Proxima Nova"/>
              </a:rPr>
              <a:t>P,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Vergit</a:t>
            </a:r>
            <a:r>
              <a:rPr sz="2321" spc="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331" dirty="0">
                <a:solidFill>
                  <a:srgbClr val="292829"/>
                </a:solidFill>
                <a:latin typeface="Proxima Nova"/>
                <a:cs typeface="Proxima Nova"/>
              </a:rPr>
              <a:t>Y,</a:t>
            </a:r>
            <a:r>
              <a:rPr sz="2321" spc="17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Tempore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363" dirty="0">
                <a:solidFill>
                  <a:srgbClr val="292829"/>
                </a:solidFill>
                <a:latin typeface="Proxima Nova"/>
                <a:cs typeface="Proxima Nova"/>
              </a:rPr>
              <a:t>P,</a:t>
            </a:r>
            <a:r>
              <a:rPr sz="2321" spc="20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Cursum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18" dirty="0">
                <a:solidFill>
                  <a:srgbClr val="292829"/>
                </a:solidFill>
                <a:latin typeface="Proxima Nova"/>
                <a:cs typeface="Proxima Nova"/>
              </a:rPr>
              <a:t>D,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Videre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SE.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Iudico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facit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merentur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ac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optio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cedere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eum</a:t>
            </a:r>
            <a:endParaRPr sz="2321" dirty="0">
              <a:latin typeface="Proxima Nova"/>
              <a:cs typeface="Proxima Nova"/>
            </a:endParaRPr>
          </a:p>
          <a:p>
            <a:pPr marL="495671" marR="14741" indent="-418280" algn="just">
              <a:lnSpc>
                <a:spcPts val="2612"/>
              </a:lnSpc>
              <a:spcBef>
                <a:spcPts val="1233"/>
              </a:spcBef>
              <a:buAutoNum type="arabicPeriod"/>
              <a:tabLst>
                <a:tab pos="495671" algn="l"/>
              </a:tabLst>
            </a:pP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Nemo Ipsum Sint Sed. 7009;47:513–918.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aut: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50.8016/w. praetensionem.4009.54.630.Rros</a:t>
            </a:r>
            <a:r>
              <a:rPr sz="2321" spc="377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Nemo</a:t>
            </a:r>
            <a:endParaRPr lang="en-US" sz="2321" spc="-58" dirty="0">
              <a:solidFill>
                <a:srgbClr val="292829"/>
              </a:solidFill>
              <a:latin typeface="Proxima Nova"/>
              <a:cs typeface="Proxima Nova"/>
            </a:endParaRPr>
          </a:p>
        </p:txBody>
      </p:sp>
      <p:grpSp>
        <p:nvGrpSpPr>
          <p:cNvPr id="116" name="object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62483" y="24345722"/>
            <a:ext cx="8061461" cy="2609149"/>
            <a:chOff x="6177598" y="7614003"/>
            <a:chExt cx="2778125" cy="899160"/>
          </a:xfrm>
        </p:grpSpPr>
        <p:sp>
          <p:nvSpPr>
            <p:cNvPr id="117" name="object 117"/>
            <p:cNvSpPr/>
            <p:nvPr/>
          </p:nvSpPr>
          <p:spPr>
            <a:xfrm>
              <a:off x="6626202" y="8257187"/>
              <a:ext cx="317500" cy="255904"/>
            </a:xfrm>
            <a:custGeom>
              <a:avLst/>
              <a:gdLst/>
              <a:ahLst/>
              <a:cxnLst/>
              <a:rect l="l" t="t" r="r" b="b"/>
              <a:pathLst>
                <a:path w="317500" h="255904">
                  <a:moveTo>
                    <a:pt x="193243" y="0"/>
                  </a:moveTo>
                  <a:lnTo>
                    <a:pt x="152797" y="33439"/>
                  </a:lnTo>
                  <a:lnTo>
                    <a:pt x="106375" y="58689"/>
                  </a:lnTo>
                  <a:lnTo>
                    <a:pt x="55075" y="74648"/>
                  </a:lnTo>
                  <a:lnTo>
                    <a:pt x="0" y="80213"/>
                  </a:lnTo>
                  <a:lnTo>
                    <a:pt x="0" y="255892"/>
                  </a:lnTo>
                  <a:lnTo>
                    <a:pt x="52315" y="252867"/>
                  </a:lnTo>
                  <a:lnTo>
                    <a:pt x="102859" y="244019"/>
                  </a:lnTo>
                  <a:lnTo>
                    <a:pt x="151294" y="229684"/>
                  </a:lnTo>
                  <a:lnTo>
                    <a:pt x="197283" y="210201"/>
                  </a:lnTo>
                  <a:lnTo>
                    <a:pt x="240489" y="185906"/>
                  </a:lnTo>
                  <a:lnTo>
                    <a:pt x="280576" y="157137"/>
                  </a:lnTo>
                  <a:lnTo>
                    <a:pt x="317207" y="124231"/>
                  </a:lnTo>
                  <a:lnTo>
                    <a:pt x="193243" y="0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08993" y="8257189"/>
              <a:ext cx="317500" cy="255904"/>
            </a:xfrm>
            <a:custGeom>
              <a:avLst/>
              <a:gdLst/>
              <a:ahLst/>
              <a:cxnLst/>
              <a:rect l="l" t="t" r="r" b="b"/>
              <a:pathLst>
                <a:path w="317500" h="255904">
                  <a:moveTo>
                    <a:pt x="123964" y="0"/>
                  </a:moveTo>
                  <a:lnTo>
                    <a:pt x="0" y="124218"/>
                  </a:lnTo>
                  <a:lnTo>
                    <a:pt x="36631" y="157129"/>
                  </a:lnTo>
                  <a:lnTo>
                    <a:pt x="76718" y="185901"/>
                  </a:lnTo>
                  <a:lnTo>
                    <a:pt x="119924" y="210198"/>
                  </a:lnTo>
                  <a:lnTo>
                    <a:pt x="165913" y="229683"/>
                  </a:lnTo>
                  <a:lnTo>
                    <a:pt x="214348" y="244019"/>
                  </a:lnTo>
                  <a:lnTo>
                    <a:pt x="264892" y="252867"/>
                  </a:lnTo>
                  <a:lnTo>
                    <a:pt x="317207" y="255892"/>
                  </a:lnTo>
                  <a:lnTo>
                    <a:pt x="317207" y="80213"/>
                  </a:lnTo>
                  <a:lnTo>
                    <a:pt x="262131" y="74648"/>
                  </a:lnTo>
                  <a:lnTo>
                    <a:pt x="210832" y="58689"/>
                  </a:lnTo>
                  <a:lnTo>
                    <a:pt x="164410" y="33439"/>
                  </a:lnTo>
                  <a:lnTo>
                    <a:pt x="12396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819445" y="8063542"/>
              <a:ext cx="255904" cy="318135"/>
            </a:xfrm>
            <a:custGeom>
              <a:avLst/>
              <a:gdLst/>
              <a:ahLst/>
              <a:cxnLst/>
              <a:rect l="l" t="t" r="r" b="b"/>
              <a:pathLst>
                <a:path w="255904" h="318134">
                  <a:moveTo>
                    <a:pt x="255358" y="0"/>
                  </a:moveTo>
                  <a:lnTo>
                    <a:pt x="80048" y="0"/>
                  </a:lnTo>
                  <a:lnTo>
                    <a:pt x="74495" y="55194"/>
                  </a:lnTo>
                  <a:lnTo>
                    <a:pt x="58569" y="106602"/>
                  </a:lnTo>
                  <a:lnTo>
                    <a:pt x="33370" y="153120"/>
                  </a:lnTo>
                  <a:lnTo>
                    <a:pt x="0" y="193649"/>
                  </a:lnTo>
                  <a:lnTo>
                    <a:pt x="123964" y="317868"/>
                  </a:lnTo>
                  <a:lnTo>
                    <a:pt x="156803" y="281162"/>
                  </a:lnTo>
                  <a:lnTo>
                    <a:pt x="185514" y="240993"/>
                  </a:lnTo>
                  <a:lnTo>
                    <a:pt x="209760" y="197698"/>
                  </a:lnTo>
                  <a:lnTo>
                    <a:pt x="229204" y="151614"/>
                  </a:lnTo>
                  <a:lnTo>
                    <a:pt x="243510" y="103078"/>
                  </a:lnTo>
                  <a:lnTo>
                    <a:pt x="252340" y="52427"/>
                  </a:lnTo>
                  <a:lnTo>
                    <a:pt x="255358" y="0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77598" y="7745677"/>
              <a:ext cx="255904" cy="318135"/>
            </a:xfrm>
            <a:custGeom>
              <a:avLst/>
              <a:gdLst/>
              <a:ahLst/>
              <a:cxnLst/>
              <a:rect l="l" t="t" r="r" b="b"/>
              <a:pathLst>
                <a:path w="255904" h="318134">
                  <a:moveTo>
                    <a:pt x="131394" y="0"/>
                  </a:moveTo>
                  <a:lnTo>
                    <a:pt x="98555" y="36705"/>
                  </a:lnTo>
                  <a:lnTo>
                    <a:pt x="69844" y="76874"/>
                  </a:lnTo>
                  <a:lnTo>
                    <a:pt x="45598" y="120169"/>
                  </a:lnTo>
                  <a:lnTo>
                    <a:pt x="26154" y="166254"/>
                  </a:lnTo>
                  <a:lnTo>
                    <a:pt x="11848" y="214790"/>
                  </a:lnTo>
                  <a:lnTo>
                    <a:pt x="3018" y="265440"/>
                  </a:lnTo>
                  <a:lnTo>
                    <a:pt x="0" y="317868"/>
                  </a:lnTo>
                  <a:lnTo>
                    <a:pt x="175310" y="317868"/>
                  </a:lnTo>
                  <a:lnTo>
                    <a:pt x="180863" y="262673"/>
                  </a:lnTo>
                  <a:lnTo>
                    <a:pt x="196789" y="211266"/>
                  </a:lnTo>
                  <a:lnTo>
                    <a:pt x="221988" y="164747"/>
                  </a:lnTo>
                  <a:lnTo>
                    <a:pt x="255358" y="124218"/>
                  </a:lnTo>
                  <a:lnTo>
                    <a:pt x="13139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308992" y="7614005"/>
              <a:ext cx="765810" cy="449580"/>
            </a:xfrm>
            <a:custGeom>
              <a:avLst/>
              <a:gdLst/>
              <a:ahLst/>
              <a:cxnLst/>
              <a:rect l="l" t="t" r="r" b="b"/>
              <a:pathLst>
                <a:path w="765809" h="449579">
                  <a:moveTo>
                    <a:pt x="765810" y="449541"/>
                  </a:moveTo>
                  <a:lnTo>
                    <a:pt x="762787" y="397116"/>
                  </a:lnTo>
                  <a:lnTo>
                    <a:pt x="753960" y="346468"/>
                  </a:lnTo>
                  <a:lnTo>
                    <a:pt x="739648" y="297929"/>
                  </a:lnTo>
                  <a:lnTo>
                    <a:pt x="720204" y="251841"/>
                  </a:lnTo>
                  <a:lnTo>
                    <a:pt x="695960" y="208546"/>
                  </a:lnTo>
                  <a:lnTo>
                    <a:pt x="667258" y="168376"/>
                  </a:lnTo>
                  <a:lnTo>
                    <a:pt x="634415" y="131673"/>
                  </a:lnTo>
                  <a:lnTo>
                    <a:pt x="597776" y="98767"/>
                  </a:lnTo>
                  <a:lnTo>
                    <a:pt x="557695" y="69989"/>
                  </a:lnTo>
                  <a:lnTo>
                    <a:pt x="514489" y="45694"/>
                  </a:lnTo>
                  <a:lnTo>
                    <a:pt x="468503" y="26212"/>
                  </a:lnTo>
                  <a:lnTo>
                    <a:pt x="420065" y="11874"/>
                  </a:lnTo>
                  <a:lnTo>
                    <a:pt x="369519" y="3022"/>
                  </a:lnTo>
                  <a:lnTo>
                    <a:pt x="317207" y="0"/>
                  </a:lnTo>
                  <a:lnTo>
                    <a:pt x="264883" y="3035"/>
                  </a:lnTo>
                  <a:lnTo>
                    <a:pt x="214350" y="11874"/>
                  </a:lnTo>
                  <a:lnTo>
                    <a:pt x="165912" y="26212"/>
                  </a:lnTo>
                  <a:lnTo>
                    <a:pt x="119926" y="45694"/>
                  </a:lnTo>
                  <a:lnTo>
                    <a:pt x="76720" y="69989"/>
                  </a:lnTo>
                  <a:lnTo>
                    <a:pt x="36626" y="98755"/>
                  </a:lnTo>
                  <a:lnTo>
                    <a:pt x="0" y="131660"/>
                  </a:lnTo>
                  <a:lnTo>
                    <a:pt x="123964" y="255892"/>
                  </a:lnTo>
                  <a:lnTo>
                    <a:pt x="164401" y="222453"/>
                  </a:lnTo>
                  <a:lnTo>
                    <a:pt x="210832" y="197205"/>
                  </a:lnTo>
                  <a:lnTo>
                    <a:pt x="262128" y="181254"/>
                  </a:lnTo>
                  <a:lnTo>
                    <a:pt x="317207" y="175679"/>
                  </a:lnTo>
                  <a:lnTo>
                    <a:pt x="372275" y="181241"/>
                  </a:lnTo>
                  <a:lnTo>
                    <a:pt x="423583" y="197205"/>
                  </a:lnTo>
                  <a:lnTo>
                    <a:pt x="470001" y="222453"/>
                  </a:lnTo>
                  <a:lnTo>
                    <a:pt x="510451" y="255892"/>
                  </a:lnTo>
                  <a:lnTo>
                    <a:pt x="543814" y="296418"/>
                  </a:lnTo>
                  <a:lnTo>
                    <a:pt x="569010" y="342938"/>
                  </a:lnTo>
                  <a:lnTo>
                    <a:pt x="584936" y="394347"/>
                  </a:lnTo>
                  <a:lnTo>
                    <a:pt x="590499" y="449541"/>
                  </a:lnTo>
                  <a:lnTo>
                    <a:pt x="765810" y="449541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77597" y="8063547"/>
              <a:ext cx="1706245" cy="449580"/>
            </a:xfrm>
            <a:custGeom>
              <a:avLst/>
              <a:gdLst/>
              <a:ahLst/>
              <a:cxnLst/>
              <a:rect l="l" t="t" r="r" b="b"/>
              <a:pathLst>
                <a:path w="1706245" h="449579">
                  <a:moveTo>
                    <a:pt x="255358" y="193649"/>
                  </a:moveTo>
                  <a:lnTo>
                    <a:pt x="221983" y="153123"/>
                  </a:lnTo>
                  <a:lnTo>
                    <a:pt x="196786" y="106603"/>
                  </a:lnTo>
                  <a:lnTo>
                    <a:pt x="180860" y="55194"/>
                  </a:lnTo>
                  <a:lnTo>
                    <a:pt x="175310" y="0"/>
                  </a:lnTo>
                  <a:lnTo>
                    <a:pt x="0" y="0"/>
                  </a:lnTo>
                  <a:lnTo>
                    <a:pt x="3022" y="52425"/>
                  </a:lnTo>
                  <a:lnTo>
                    <a:pt x="11849" y="103073"/>
                  </a:lnTo>
                  <a:lnTo>
                    <a:pt x="26149" y="151612"/>
                  </a:lnTo>
                  <a:lnTo>
                    <a:pt x="45593" y="197700"/>
                  </a:lnTo>
                  <a:lnTo>
                    <a:pt x="69837" y="240995"/>
                  </a:lnTo>
                  <a:lnTo>
                    <a:pt x="98552" y="281165"/>
                  </a:lnTo>
                  <a:lnTo>
                    <a:pt x="131394" y="317868"/>
                  </a:lnTo>
                  <a:lnTo>
                    <a:pt x="255358" y="193649"/>
                  </a:lnTo>
                  <a:close/>
                </a:path>
                <a:path w="1706245" h="449579">
                  <a:moveTo>
                    <a:pt x="1706079" y="317881"/>
                  </a:moveTo>
                  <a:lnTo>
                    <a:pt x="1582115" y="193649"/>
                  </a:lnTo>
                  <a:lnTo>
                    <a:pt x="1541665" y="227088"/>
                  </a:lnTo>
                  <a:lnTo>
                    <a:pt x="1495247" y="252336"/>
                  </a:lnTo>
                  <a:lnTo>
                    <a:pt x="1443951" y="268300"/>
                  </a:lnTo>
                  <a:lnTo>
                    <a:pt x="1388872" y="273862"/>
                  </a:lnTo>
                  <a:lnTo>
                    <a:pt x="1333792" y="268300"/>
                  </a:lnTo>
                  <a:lnTo>
                    <a:pt x="1282496" y="252336"/>
                  </a:lnTo>
                  <a:lnTo>
                    <a:pt x="1236078" y="227088"/>
                  </a:lnTo>
                  <a:lnTo>
                    <a:pt x="1195628" y="193649"/>
                  </a:lnTo>
                  <a:lnTo>
                    <a:pt x="1071664" y="317868"/>
                  </a:lnTo>
                  <a:lnTo>
                    <a:pt x="1108290" y="350774"/>
                  </a:lnTo>
                  <a:lnTo>
                    <a:pt x="1148384" y="379552"/>
                  </a:lnTo>
                  <a:lnTo>
                    <a:pt x="1191590" y="403847"/>
                  </a:lnTo>
                  <a:lnTo>
                    <a:pt x="1237576" y="423329"/>
                  </a:lnTo>
                  <a:lnTo>
                    <a:pt x="1286014" y="437667"/>
                  </a:lnTo>
                  <a:lnTo>
                    <a:pt x="1336560" y="446519"/>
                  </a:lnTo>
                  <a:lnTo>
                    <a:pt x="1388872" y="449541"/>
                  </a:lnTo>
                  <a:lnTo>
                    <a:pt x="1441183" y="446519"/>
                  </a:lnTo>
                  <a:lnTo>
                    <a:pt x="1491729" y="437667"/>
                  </a:lnTo>
                  <a:lnTo>
                    <a:pt x="1540167" y="423329"/>
                  </a:lnTo>
                  <a:lnTo>
                    <a:pt x="1586153" y="403847"/>
                  </a:lnTo>
                  <a:lnTo>
                    <a:pt x="1629359" y="379552"/>
                  </a:lnTo>
                  <a:lnTo>
                    <a:pt x="1669453" y="350786"/>
                  </a:lnTo>
                  <a:lnTo>
                    <a:pt x="1706079" y="317881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759720" y="8063542"/>
              <a:ext cx="255904" cy="318135"/>
            </a:xfrm>
            <a:custGeom>
              <a:avLst/>
              <a:gdLst/>
              <a:ahLst/>
              <a:cxnLst/>
              <a:rect l="l" t="t" r="r" b="b"/>
              <a:pathLst>
                <a:path w="255904" h="318134">
                  <a:moveTo>
                    <a:pt x="255358" y="0"/>
                  </a:moveTo>
                  <a:lnTo>
                    <a:pt x="80048" y="0"/>
                  </a:lnTo>
                  <a:lnTo>
                    <a:pt x="74495" y="55194"/>
                  </a:lnTo>
                  <a:lnTo>
                    <a:pt x="58569" y="106602"/>
                  </a:lnTo>
                  <a:lnTo>
                    <a:pt x="33370" y="153120"/>
                  </a:lnTo>
                  <a:lnTo>
                    <a:pt x="0" y="193649"/>
                  </a:lnTo>
                  <a:lnTo>
                    <a:pt x="123964" y="317868"/>
                  </a:lnTo>
                  <a:lnTo>
                    <a:pt x="156803" y="281162"/>
                  </a:lnTo>
                  <a:lnTo>
                    <a:pt x="185514" y="240993"/>
                  </a:lnTo>
                  <a:lnTo>
                    <a:pt x="209760" y="197698"/>
                  </a:lnTo>
                  <a:lnTo>
                    <a:pt x="229204" y="151614"/>
                  </a:lnTo>
                  <a:lnTo>
                    <a:pt x="243510" y="103078"/>
                  </a:lnTo>
                  <a:lnTo>
                    <a:pt x="252340" y="52427"/>
                  </a:lnTo>
                  <a:lnTo>
                    <a:pt x="255358" y="0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117875" y="7745677"/>
              <a:ext cx="255904" cy="318135"/>
            </a:xfrm>
            <a:custGeom>
              <a:avLst/>
              <a:gdLst/>
              <a:ahLst/>
              <a:cxnLst/>
              <a:rect l="l" t="t" r="r" b="b"/>
              <a:pathLst>
                <a:path w="255904" h="318134">
                  <a:moveTo>
                    <a:pt x="131394" y="0"/>
                  </a:moveTo>
                  <a:lnTo>
                    <a:pt x="98555" y="36705"/>
                  </a:lnTo>
                  <a:lnTo>
                    <a:pt x="69844" y="76874"/>
                  </a:lnTo>
                  <a:lnTo>
                    <a:pt x="45598" y="120169"/>
                  </a:lnTo>
                  <a:lnTo>
                    <a:pt x="26154" y="166254"/>
                  </a:lnTo>
                  <a:lnTo>
                    <a:pt x="11848" y="214790"/>
                  </a:lnTo>
                  <a:lnTo>
                    <a:pt x="3018" y="265440"/>
                  </a:lnTo>
                  <a:lnTo>
                    <a:pt x="0" y="317868"/>
                  </a:lnTo>
                  <a:lnTo>
                    <a:pt x="175310" y="317868"/>
                  </a:lnTo>
                  <a:lnTo>
                    <a:pt x="180863" y="262673"/>
                  </a:lnTo>
                  <a:lnTo>
                    <a:pt x="196789" y="211266"/>
                  </a:lnTo>
                  <a:lnTo>
                    <a:pt x="221988" y="164747"/>
                  </a:lnTo>
                  <a:lnTo>
                    <a:pt x="255358" y="124218"/>
                  </a:lnTo>
                  <a:lnTo>
                    <a:pt x="131394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49262" y="7614005"/>
              <a:ext cx="765810" cy="449580"/>
            </a:xfrm>
            <a:custGeom>
              <a:avLst/>
              <a:gdLst/>
              <a:ahLst/>
              <a:cxnLst/>
              <a:rect l="l" t="t" r="r" b="b"/>
              <a:pathLst>
                <a:path w="765809" h="449579">
                  <a:moveTo>
                    <a:pt x="765810" y="449541"/>
                  </a:moveTo>
                  <a:lnTo>
                    <a:pt x="762787" y="397116"/>
                  </a:lnTo>
                  <a:lnTo>
                    <a:pt x="753960" y="346468"/>
                  </a:lnTo>
                  <a:lnTo>
                    <a:pt x="739660" y="297929"/>
                  </a:lnTo>
                  <a:lnTo>
                    <a:pt x="720217" y="251841"/>
                  </a:lnTo>
                  <a:lnTo>
                    <a:pt x="695972" y="208546"/>
                  </a:lnTo>
                  <a:lnTo>
                    <a:pt x="667258" y="168376"/>
                  </a:lnTo>
                  <a:lnTo>
                    <a:pt x="634415" y="131673"/>
                  </a:lnTo>
                  <a:lnTo>
                    <a:pt x="597789" y="98767"/>
                  </a:lnTo>
                  <a:lnTo>
                    <a:pt x="557695" y="69989"/>
                  </a:lnTo>
                  <a:lnTo>
                    <a:pt x="514489" y="45694"/>
                  </a:lnTo>
                  <a:lnTo>
                    <a:pt x="468503" y="26212"/>
                  </a:lnTo>
                  <a:lnTo>
                    <a:pt x="420065" y="11874"/>
                  </a:lnTo>
                  <a:lnTo>
                    <a:pt x="369531" y="3022"/>
                  </a:lnTo>
                  <a:lnTo>
                    <a:pt x="317207" y="0"/>
                  </a:lnTo>
                  <a:lnTo>
                    <a:pt x="264896" y="3035"/>
                  </a:lnTo>
                  <a:lnTo>
                    <a:pt x="214350" y="11874"/>
                  </a:lnTo>
                  <a:lnTo>
                    <a:pt x="165912" y="26212"/>
                  </a:lnTo>
                  <a:lnTo>
                    <a:pt x="119926" y="45694"/>
                  </a:lnTo>
                  <a:lnTo>
                    <a:pt x="76720" y="69989"/>
                  </a:lnTo>
                  <a:lnTo>
                    <a:pt x="36626" y="98755"/>
                  </a:lnTo>
                  <a:lnTo>
                    <a:pt x="0" y="131660"/>
                  </a:lnTo>
                  <a:lnTo>
                    <a:pt x="123964" y="255892"/>
                  </a:lnTo>
                  <a:lnTo>
                    <a:pt x="164414" y="222453"/>
                  </a:lnTo>
                  <a:lnTo>
                    <a:pt x="210832" y="197205"/>
                  </a:lnTo>
                  <a:lnTo>
                    <a:pt x="262128" y="181254"/>
                  </a:lnTo>
                  <a:lnTo>
                    <a:pt x="317207" y="175679"/>
                  </a:lnTo>
                  <a:lnTo>
                    <a:pt x="372287" y="181241"/>
                  </a:lnTo>
                  <a:lnTo>
                    <a:pt x="423583" y="197205"/>
                  </a:lnTo>
                  <a:lnTo>
                    <a:pt x="470014" y="222453"/>
                  </a:lnTo>
                  <a:lnTo>
                    <a:pt x="510451" y="255892"/>
                  </a:lnTo>
                  <a:lnTo>
                    <a:pt x="543826" y="296418"/>
                  </a:lnTo>
                  <a:lnTo>
                    <a:pt x="569023" y="342938"/>
                  </a:lnTo>
                  <a:lnTo>
                    <a:pt x="584949" y="394347"/>
                  </a:lnTo>
                  <a:lnTo>
                    <a:pt x="590499" y="449541"/>
                  </a:lnTo>
                  <a:lnTo>
                    <a:pt x="765810" y="449541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117880" y="7745679"/>
              <a:ext cx="1837689" cy="767715"/>
            </a:xfrm>
            <a:custGeom>
              <a:avLst/>
              <a:gdLst/>
              <a:ahLst/>
              <a:cxnLst/>
              <a:rect l="l" t="t" r="r" b="b"/>
              <a:pathLst>
                <a:path w="1837690" h="767715">
                  <a:moveTo>
                    <a:pt x="255358" y="511517"/>
                  </a:moveTo>
                  <a:lnTo>
                    <a:pt x="221983" y="470992"/>
                  </a:lnTo>
                  <a:lnTo>
                    <a:pt x="196786" y="424472"/>
                  </a:lnTo>
                  <a:lnTo>
                    <a:pt x="180860" y="373062"/>
                  </a:lnTo>
                  <a:lnTo>
                    <a:pt x="175310" y="317868"/>
                  </a:lnTo>
                  <a:lnTo>
                    <a:pt x="0" y="317868"/>
                  </a:lnTo>
                  <a:lnTo>
                    <a:pt x="3009" y="370293"/>
                  </a:lnTo>
                  <a:lnTo>
                    <a:pt x="11836" y="420941"/>
                  </a:lnTo>
                  <a:lnTo>
                    <a:pt x="26149" y="469480"/>
                  </a:lnTo>
                  <a:lnTo>
                    <a:pt x="45593" y="515569"/>
                  </a:lnTo>
                  <a:lnTo>
                    <a:pt x="69837" y="558863"/>
                  </a:lnTo>
                  <a:lnTo>
                    <a:pt x="98539" y="599033"/>
                  </a:lnTo>
                  <a:lnTo>
                    <a:pt x="131394" y="635736"/>
                  </a:lnTo>
                  <a:lnTo>
                    <a:pt x="255358" y="511517"/>
                  </a:lnTo>
                  <a:close/>
                </a:path>
                <a:path w="1837690" h="767715">
                  <a:moveTo>
                    <a:pt x="1195628" y="124218"/>
                  </a:moveTo>
                  <a:lnTo>
                    <a:pt x="1071664" y="0"/>
                  </a:lnTo>
                  <a:lnTo>
                    <a:pt x="1038821" y="36715"/>
                  </a:lnTo>
                  <a:lnTo>
                    <a:pt x="1010107" y="76873"/>
                  </a:lnTo>
                  <a:lnTo>
                    <a:pt x="985862" y="120180"/>
                  </a:lnTo>
                  <a:lnTo>
                    <a:pt x="966419" y="166255"/>
                  </a:lnTo>
                  <a:lnTo>
                    <a:pt x="952119" y="214795"/>
                  </a:lnTo>
                  <a:lnTo>
                    <a:pt x="943279" y="265442"/>
                  </a:lnTo>
                  <a:lnTo>
                    <a:pt x="940269" y="317868"/>
                  </a:lnTo>
                  <a:lnTo>
                    <a:pt x="1115580" y="317868"/>
                  </a:lnTo>
                  <a:lnTo>
                    <a:pt x="1121130" y="262674"/>
                  </a:lnTo>
                  <a:lnTo>
                    <a:pt x="1137056" y="211264"/>
                  </a:lnTo>
                  <a:lnTo>
                    <a:pt x="1162253" y="164757"/>
                  </a:lnTo>
                  <a:lnTo>
                    <a:pt x="1195628" y="124218"/>
                  </a:lnTo>
                  <a:close/>
                </a:path>
                <a:path w="1837690" h="767715">
                  <a:moveTo>
                    <a:pt x="1706079" y="635749"/>
                  </a:moveTo>
                  <a:lnTo>
                    <a:pt x="1582115" y="511517"/>
                  </a:lnTo>
                  <a:lnTo>
                    <a:pt x="1541665" y="544957"/>
                  </a:lnTo>
                  <a:lnTo>
                    <a:pt x="1495247" y="570204"/>
                  </a:lnTo>
                  <a:lnTo>
                    <a:pt x="1443939" y="586168"/>
                  </a:lnTo>
                  <a:lnTo>
                    <a:pt x="1388872" y="591731"/>
                  </a:lnTo>
                  <a:lnTo>
                    <a:pt x="1333792" y="586168"/>
                  </a:lnTo>
                  <a:lnTo>
                    <a:pt x="1282496" y="570204"/>
                  </a:lnTo>
                  <a:lnTo>
                    <a:pt x="1236065" y="544957"/>
                  </a:lnTo>
                  <a:lnTo>
                    <a:pt x="1195628" y="511517"/>
                  </a:lnTo>
                  <a:lnTo>
                    <a:pt x="1071664" y="635736"/>
                  </a:lnTo>
                  <a:lnTo>
                    <a:pt x="1108290" y="668642"/>
                  </a:lnTo>
                  <a:lnTo>
                    <a:pt x="1148384" y="697420"/>
                  </a:lnTo>
                  <a:lnTo>
                    <a:pt x="1191590" y="721715"/>
                  </a:lnTo>
                  <a:lnTo>
                    <a:pt x="1237576" y="741197"/>
                  </a:lnTo>
                  <a:lnTo>
                    <a:pt x="1286014" y="755535"/>
                  </a:lnTo>
                  <a:lnTo>
                    <a:pt x="1336548" y="764387"/>
                  </a:lnTo>
                  <a:lnTo>
                    <a:pt x="1388872" y="767410"/>
                  </a:lnTo>
                  <a:lnTo>
                    <a:pt x="1441183" y="764387"/>
                  </a:lnTo>
                  <a:lnTo>
                    <a:pt x="1491729" y="755535"/>
                  </a:lnTo>
                  <a:lnTo>
                    <a:pt x="1540167" y="741197"/>
                  </a:lnTo>
                  <a:lnTo>
                    <a:pt x="1586153" y="721715"/>
                  </a:lnTo>
                  <a:lnTo>
                    <a:pt x="1629359" y="697420"/>
                  </a:lnTo>
                  <a:lnTo>
                    <a:pt x="1669440" y="668655"/>
                  </a:lnTo>
                  <a:lnTo>
                    <a:pt x="1706079" y="635749"/>
                  </a:lnTo>
                  <a:close/>
                </a:path>
                <a:path w="1837690" h="767715">
                  <a:moveTo>
                    <a:pt x="1837474" y="317868"/>
                  </a:moveTo>
                  <a:lnTo>
                    <a:pt x="1662163" y="317868"/>
                  </a:lnTo>
                  <a:lnTo>
                    <a:pt x="1656600" y="373062"/>
                  </a:lnTo>
                  <a:lnTo>
                    <a:pt x="1640674" y="424472"/>
                  </a:lnTo>
                  <a:lnTo>
                    <a:pt x="1615478" y="470992"/>
                  </a:lnTo>
                  <a:lnTo>
                    <a:pt x="1582115" y="511517"/>
                  </a:lnTo>
                  <a:lnTo>
                    <a:pt x="1706079" y="635736"/>
                  </a:lnTo>
                  <a:lnTo>
                    <a:pt x="1738909" y="599033"/>
                  </a:lnTo>
                  <a:lnTo>
                    <a:pt x="1767624" y="558863"/>
                  </a:lnTo>
                  <a:lnTo>
                    <a:pt x="1791868" y="515569"/>
                  </a:lnTo>
                  <a:lnTo>
                    <a:pt x="1811312" y="469480"/>
                  </a:lnTo>
                  <a:lnTo>
                    <a:pt x="1825625" y="420941"/>
                  </a:lnTo>
                  <a:lnTo>
                    <a:pt x="1834451" y="370293"/>
                  </a:lnTo>
                  <a:lnTo>
                    <a:pt x="1837474" y="317868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189544" y="7614005"/>
              <a:ext cx="635000" cy="255904"/>
            </a:xfrm>
            <a:custGeom>
              <a:avLst/>
              <a:gdLst/>
              <a:ahLst/>
              <a:cxnLst/>
              <a:rect l="l" t="t" r="r" b="b"/>
              <a:pathLst>
                <a:path w="635000" h="255904">
                  <a:moveTo>
                    <a:pt x="634415" y="131673"/>
                  </a:moveTo>
                  <a:lnTo>
                    <a:pt x="597776" y="98767"/>
                  </a:lnTo>
                  <a:lnTo>
                    <a:pt x="557695" y="69989"/>
                  </a:lnTo>
                  <a:lnTo>
                    <a:pt x="514489" y="45694"/>
                  </a:lnTo>
                  <a:lnTo>
                    <a:pt x="468503" y="26212"/>
                  </a:lnTo>
                  <a:lnTo>
                    <a:pt x="420065" y="11874"/>
                  </a:lnTo>
                  <a:lnTo>
                    <a:pt x="369519" y="3022"/>
                  </a:lnTo>
                  <a:lnTo>
                    <a:pt x="317207" y="0"/>
                  </a:lnTo>
                  <a:lnTo>
                    <a:pt x="264883" y="3035"/>
                  </a:lnTo>
                  <a:lnTo>
                    <a:pt x="214350" y="11874"/>
                  </a:lnTo>
                  <a:lnTo>
                    <a:pt x="165912" y="26212"/>
                  </a:lnTo>
                  <a:lnTo>
                    <a:pt x="119926" y="45694"/>
                  </a:lnTo>
                  <a:lnTo>
                    <a:pt x="76720" y="69989"/>
                  </a:lnTo>
                  <a:lnTo>
                    <a:pt x="36626" y="98755"/>
                  </a:lnTo>
                  <a:lnTo>
                    <a:pt x="0" y="131660"/>
                  </a:lnTo>
                  <a:lnTo>
                    <a:pt x="123964" y="255892"/>
                  </a:lnTo>
                  <a:lnTo>
                    <a:pt x="164401" y="222453"/>
                  </a:lnTo>
                  <a:lnTo>
                    <a:pt x="210832" y="197205"/>
                  </a:lnTo>
                  <a:lnTo>
                    <a:pt x="262128" y="181254"/>
                  </a:lnTo>
                  <a:lnTo>
                    <a:pt x="317207" y="175679"/>
                  </a:lnTo>
                  <a:lnTo>
                    <a:pt x="372275" y="181241"/>
                  </a:lnTo>
                  <a:lnTo>
                    <a:pt x="423583" y="197205"/>
                  </a:lnTo>
                  <a:lnTo>
                    <a:pt x="470001" y="222453"/>
                  </a:lnTo>
                  <a:lnTo>
                    <a:pt x="510451" y="255892"/>
                  </a:lnTo>
                  <a:lnTo>
                    <a:pt x="634415" y="131673"/>
                  </a:lnTo>
                  <a:close/>
                </a:path>
              </a:pathLst>
            </a:custGeom>
            <a:solidFill>
              <a:srgbClr val="95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058150" y="7745679"/>
              <a:ext cx="897255" cy="636270"/>
            </a:xfrm>
            <a:custGeom>
              <a:avLst/>
              <a:gdLst/>
              <a:ahLst/>
              <a:cxnLst/>
              <a:rect l="l" t="t" r="r" b="b"/>
              <a:pathLst>
                <a:path w="897254" h="636270">
                  <a:moveTo>
                    <a:pt x="255358" y="511517"/>
                  </a:moveTo>
                  <a:lnTo>
                    <a:pt x="221983" y="470992"/>
                  </a:lnTo>
                  <a:lnTo>
                    <a:pt x="196786" y="424472"/>
                  </a:lnTo>
                  <a:lnTo>
                    <a:pt x="180860" y="373062"/>
                  </a:lnTo>
                  <a:lnTo>
                    <a:pt x="175310" y="317868"/>
                  </a:lnTo>
                  <a:lnTo>
                    <a:pt x="0" y="317868"/>
                  </a:lnTo>
                  <a:lnTo>
                    <a:pt x="3022" y="370293"/>
                  </a:lnTo>
                  <a:lnTo>
                    <a:pt x="11849" y="420941"/>
                  </a:lnTo>
                  <a:lnTo>
                    <a:pt x="26149" y="469480"/>
                  </a:lnTo>
                  <a:lnTo>
                    <a:pt x="45593" y="515569"/>
                  </a:lnTo>
                  <a:lnTo>
                    <a:pt x="69837" y="558863"/>
                  </a:lnTo>
                  <a:lnTo>
                    <a:pt x="98552" y="599033"/>
                  </a:lnTo>
                  <a:lnTo>
                    <a:pt x="131394" y="635736"/>
                  </a:lnTo>
                  <a:lnTo>
                    <a:pt x="255358" y="511517"/>
                  </a:lnTo>
                  <a:close/>
                </a:path>
                <a:path w="897254" h="636270">
                  <a:moveTo>
                    <a:pt x="897204" y="317868"/>
                  </a:moveTo>
                  <a:lnTo>
                    <a:pt x="894181" y="265442"/>
                  </a:lnTo>
                  <a:lnTo>
                    <a:pt x="885355" y="214795"/>
                  </a:lnTo>
                  <a:lnTo>
                    <a:pt x="871054" y="166255"/>
                  </a:lnTo>
                  <a:lnTo>
                    <a:pt x="851611" y="120167"/>
                  </a:lnTo>
                  <a:lnTo>
                    <a:pt x="827354" y="76873"/>
                  </a:lnTo>
                  <a:lnTo>
                    <a:pt x="798652" y="36703"/>
                  </a:lnTo>
                  <a:lnTo>
                    <a:pt x="765810" y="0"/>
                  </a:lnTo>
                  <a:lnTo>
                    <a:pt x="641845" y="124218"/>
                  </a:lnTo>
                  <a:lnTo>
                    <a:pt x="675208" y="164744"/>
                  </a:lnTo>
                  <a:lnTo>
                    <a:pt x="700405" y="211264"/>
                  </a:lnTo>
                  <a:lnTo>
                    <a:pt x="716330" y="262674"/>
                  </a:lnTo>
                  <a:lnTo>
                    <a:pt x="721893" y="317868"/>
                  </a:lnTo>
                  <a:lnTo>
                    <a:pt x="897204" y="317868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18920022" y="25258815"/>
            <a:ext cx="1116628" cy="70707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102" dirty="0">
                <a:solidFill>
                  <a:srgbClr val="292829"/>
                </a:solidFill>
                <a:latin typeface="Proxima Nova"/>
                <a:cs typeface="Proxima Nova"/>
              </a:rPr>
              <a:t>40%</a:t>
            </a:r>
            <a:endParaRPr sz="4353">
              <a:latin typeface="Proxima Nova"/>
              <a:cs typeface="Proxima Nov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1645255" y="25258815"/>
            <a:ext cx="1122155" cy="70707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102" dirty="0">
                <a:solidFill>
                  <a:srgbClr val="292829"/>
                </a:solidFill>
                <a:latin typeface="Proxima Nova"/>
                <a:cs typeface="Proxima Nova"/>
              </a:rPr>
              <a:t>50%</a:t>
            </a:r>
            <a:endParaRPr sz="4353">
              <a:latin typeface="Proxima Nova"/>
              <a:cs typeface="Proxima Nov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4374359" y="25258815"/>
            <a:ext cx="1120313" cy="70707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102" dirty="0">
                <a:solidFill>
                  <a:srgbClr val="292829"/>
                </a:solidFill>
                <a:latin typeface="Proxima Nova"/>
                <a:cs typeface="Proxima Nova"/>
              </a:rPr>
              <a:t>80%</a:t>
            </a:r>
            <a:endParaRPr sz="4353">
              <a:latin typeface="Proxima Nova"/>
              <a:cs typeface="Proxima Nov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7885119" y="31224542"/>
            <a:ext cx="4650110" cy="57306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lang="en-US" sz="3482" b="1" dirty="0">
                <a:solidFill>
                  <a:srgbClr val="215B4E"/>
                </a:solidFill>
                <a:latin typeface="Proxima Nova"/>
                <a:cs typeface="Proxima Nova"/>
              </a:rPr>
              <a:t>◀︎ </a:t>
            </a:r>
            <a:r>
              <a:rPr sz="3482" b="1" spc="-58" dirty="0">
                <a:solidFill>
                  <a:srgbClr val="215B4E"/>
                </a:solidFill>
                <a:latin typeface="Proxima Nova"/>
                <a:cs typeface="Proxima Nova"/>
              </a:rPr>
              <a:t>Read </a:t>
            </a:r>
            <a:r>
              <a:rPr sz="3482" b="1" spc="-73" dirty="0">
                <a:solidFill>
                  <a:srgbClr val="215B4E"/>
                </a:solidFill>
                <a:latin typeface="Proxima Nova"/>
                <a:cs typeface="Proxima Nova"/>
              </a:rPr>
              <a:t>Full</a:t>
            </a:r>
            <a:r>
              <a:rPr sz="3482" b="1" spc="-131" dirty="0">
                <a:solidFill>
                  <a:srgbClr val="215B4E"/>
                </a:solidFill>
                <a:latin typeface="Proxima Nova"/>
                <a:cs typeface="Proxima Nova"/>
              </a:rPr>
              <a:t> </a:t>
            </a:r>
            <a:r>
              <a:rPr sz="3482" b="1" spc="-116" dirty="0">
                <a:solidFill>
                  <a:srgbClr val="215B4E"/>
                </a:solidFill>
                <a:latin typeface="Proxima Nova"/>
                <a:cs typeface="Proxima Nova"/>
              </a:rPr>
              <a:t>Paper</a:t>
            </a:r>
            <a:endParaRPr sz="3482" dirty="0">
              <a:latin typeface="Proxima Nova"/>
              <a:cs typeface="Proxima Nov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8170405" y="14995772"/>
            <a:ext cx="7976700" cy="1647599"/>
          </a:xfrm>
          <a:prstGeom prst="rect">
            <a:avLst/>
          </a:prstGeom>
          <a:solidFill>
            <a:srgbClr val="1F3D7B"/>
          </a:solidFill>
        </p:spPr>
        <p:txBody>
          <a:bodyPr vert="horz" wrap="square" lIns="0" tIns="158465" rIns="0" bIns="0" rtlCol="0">
            <a:spAutoFit/>
          </a:bodyPr>
          <a:lstStyle/>
          <a:p>
            <a:pPr marL="235858" marR="433021">
              <a:lnSpc>
                <a:spcPts val="2612"/>
              </a:lnSpc>
              <a:spcBef>
                <a:spcPts val="1248"/>
              </a:spcBef>
            </a:pPr>
            <a:r>
              <a:rPr sz="2612" b="1" dirty="0">
                <a:solidFill>
                  <a:srgbClr val="FFFFFF"/>
                </a:solidFill>
                <a:latin typeface="Proxima Nova"/>
                <a:cs typeface="Proxima Nova"/>
              </a:rPr>
              <a:t>Case</a:t>
            </a:r>
            <a:r>
              <a:rPr sz="2612" b="1" spc="-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612" b="1" dirty="0">
                <a:solidFill>
                  <a:srgbClr val="FFFFFF"/>
                </a:solidFill>
                <a:latin typeface="Proxima Nova"/>
                <a:cs typeface="Proxima Nova"/>
              </a:rPr>
              <a:t>Description</a:t>
            </a:r>
            <a:r>
              <a:rPr sz="2612" b="1" spc="-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Ignimentia</a:t>
            </a:r>
            <a:r>
              <a:rPr sz="2321" spc="-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eat peliquassit</a:t>
            </a:r>
            <a:r>
              <a:rPr sz="2321" spc="-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repudicim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quibus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molentoratus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volorios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modistium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secerum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ut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perumo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.</a:t>
            </a:r>
            <a:endParaRPr lang="en-US" sz="2321" spc="-29" dirty="0">
              <a:solidFill>
                <a:srgbClr val="FFFFFF"/>
              </a:solidFill>
              <a:latin typeface="Proxima Nova"/>
              <a:cs typeface="Proxima Nova"/>
            </a:endParaRPr>
          </a:p>
          <a:p>
            <a:pPr marL="235858" marR="433021">
              <a:lnSpc>
                <a:spcPts val="2612"/>
              </a:lnSpc>
              <a:spcBef>
                <a:spcPts val="1248"/>
              </a:spcBef>
            </a:pPr>
            <a:endParaRPr sz="2321" dirty="0">
              <a:latin typeface="Proxima Nova"/>
              <a:cs typeface="Proxima Nov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45960" y="16366273"/>
            <a:ext cx="7145879" cy="7094720"/>
          </a:xfrm>
          <a:prstGeom prst="rect">
            <a:avLst/>
          </a:prstGeom>
        </p:spPr>
        <p:txBody>
          <a:bodyPr vert="horz" wrap="square" lIns="0" tIns="35010" rIns="0" bIns="0" rtlCol="0">
            <a:spAutoFit/>
          </a:bodyPr>
          <a:lstStyle/>
          <a:p>
            <a:pPr marL="176894" marR="16584" algn="l">
              <a:lnSpc>
                <a:spcPct val="101800"/>
              </a:lnSpc>
              <a:spcBef>
                <a:spcPts val="5165"/>
              </a:spcBef>
            </a:pPr>
            <a:r>
              <a:rPr lang="en-US"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Proposuimus</a:t>
            </a:r>
            <a:r>
              <a:rPr lang="en-US" sz="2612" b="1" spc="566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si</a:t>
            </a:r>
            <a:r>
              <a:rPr lang="en-US" sz="2612" b="1" spc="59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oratione</a:t>
            </a:r>
            <a:r>
              <a:rPr lang="en-US" sz="2612" b="1" spc="59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nibh</a:t>
            </a:r>
            <a:r>
              <a:rPr lang="en-US" sz="2612" b="1" spc="59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illud</a:t>
            </a:r>
            <a:r>
              <a:rPr lang="en-US" sz="2612" b="1" spc="580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r>
              <a:rPr lang="en-US" sz="2612" b="1" spc="592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lang="en-US" sz="2612" b="1" spc="-29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iuratoria</a:t>
            </a:r>
            <a:r>
              <a:rPr lang="en-US" sz="261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</a:p>
          <a:p>
            <a:pPr marL="176894" marR="16584" algn="l">
              <a:lnSpc>
                <a:spcPct val="101800"/>
              </a:lnSpc>
              <a:spcBef>
                <a:spcPts val="5165"/>
              </a:spcBef>
            </a:pP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Nam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vitium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(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Dispendio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Modo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Nunc,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Contra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peregrina,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Nego-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tiurn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Quos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castrorum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Colubros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sequi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Gaudere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atque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lang="en-US" sz="2321" spc="145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Cursus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292829"/>
                </a:solidFill>
                <a:latin typeface="Proxima Nova"/>
                <a:cs typeface="Proxima Nova"/>
              </a:rPr>
              <a:t>Justo,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orbare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poloni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 err="1">
                <a:solidFill>
                  <a:srgbClr val="292829"/>
                </a:solidFill>
                <a:latin typeface="Proxima Nova"/>
                <a:cs typeface="Proxima Nova"/>
              </a:rPr>
              <a:t>harum</a:t>
            </a:r>
            <a:r>
              <a:rPr lang="en-US"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proper.</a:t>
            </a:r>
            <a:endParaRPr lang="en-US" sz="2321" dirty="0">
              <a:latin typeface="Proxima Nova"/>
              <a:cs typeface="Proxima Nova"/>
            </a:endParaRPr>
          </a:p>
          <a:p>
            <a:pPr marL="36853" marR="23954" algn="l">
              <a:lnSpc>
                <a:spcPct val="112799"/>
              </a:lnSpc>
              <a:spcBef>
                <a:spcPts val="276"/>
              </a:spcBef>
              <a:buClr>
                <a:srgbClr val="215B4E"/>
              </a:buClr>
              <a:tabLst>
                <a:tab pos="438549" algn="l"/>
              </a:tabLst>
            </a:pPr>
            <a:endParaRPr lang="en-US" sz="2612" b="1" dirty="0">
              <a:solidFill>
                <a:srgbClr val="292829"/>
              </a:solidFill>
              <a:latin typeface="Proxima Nova Semibold"/>
              <a:cs typeface="Proxima Nova Semibold"/>
            </a:endParaRPr>
          </a:p>
          <a:p>
            <a:pPr marL="36853" marR="23954" indent="401696" algn="l">
              <a:lnSpc>
                <a:spcPct val="112799"/>
              </a:lnSpc>
              <a:spcBef>
                <a:spcPts val="276"/>
              </a:spcBef>
              <a:buClr>
                <a:srgbClr val="215B4E"/>
              </a:buClr>
              <a:buChar char="■"/>
              <a:tabLst>
                <a:tab pos="438549" algn="l"/>
              </a:tabLst>
            </a:pPr>
            <a:r>
              <a:rPr sz="2612" b="1" dirty="0" err="1">
                <a:solidFill>
                  <a:srgbClr val="292829"/>
                </a:solidFill>
                <a:latin typeface="Proxima Nova Semibold"/>
                <a:cs typeface="Proxima Nova Semibold"/>
              </a:rPr>
              <a:t>dmiratio</a:t>
            </a:r>
            <a:r>
              <a:rPr sz="2612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612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(QUAE)</a:t>
            </a:r>
            <a:r>
              <a:rPr sz="2612" b="1" spc="-58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eos providebunt</a:t>
            </a:r>
            <a:r>
              <a:rPr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unde torquent</a:t>
            </a:r>
            <a:r>
              <a:rPr sz="2321" spc="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erat</a:t>
            </a:r>
            <a:r>
              <a:rPr sz="2321" spc="145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Mori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Gloriosa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Me.,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Qui.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(Earum,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Purus),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292829"/>
                </a:solidFill>
                <a:latin typeface="Proxima Nova"/>
                <a:cs typeface="Proxima Nova"/>
              </a:rPr>
              <a:t>sed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recordatione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73" dirty="0">
                <a:solidFill>
                  <a:srgbClr val="292829"/>
                </a:solidFill>
                <a:latin typeface="Proxima Nova"/>
                <a:cs typeface="Proxima Nova"/>
              </a:rPr>
              <a:t>non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recedendo</a:t>
            </a:r>
            <a:r>
              <a:rPr sz="2321" spc="-116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Vel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Porta</a:t>
            </a:r>
            <a:r>
              <a:rPr sz="2321" spc="-102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Rem.</a:t>
            </a:r>
            <a:endParaRPr sz="2321" dirty="0">
              <a:latin typeface="Proxima Nova"/>
              <a:cs typeface="Proxima Nova"/>
            </a:endParaRPr>
          </a:p>
          <a:p>
            <a:pPr marL="377742" indent="-340889" algn="l">
              <a:spcBef>
                <a:spcPts val="1640"/>
              </a:spcBef>
              <a:buClr>
                <a:srgbClr val="215B4E"/>
              </a:buClr>
              <a:buChar char="■"/>
              <a:tabLst>
                <a:tab pos="377742" algn="l"/>
              </a:tabLst>
            </a:pP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Pernidem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(Nulla,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Porro)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Sit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sed</a:t>
            </a:r>
            <a:r>
              <a:rPr sz="2321" b="1" spc="-15" dirty="0">
                <a:solidFill>
                  <a:srgbClr val="292829"/>
                </a:solidFill>
                <a:latin typeface="Proxima Nova Semibold"/>
                <a:cs typeface="Proxima Nova Semibold"/>
              </a:rPr>
              <a:t> </a:t>
            </a:r>
            <a:r>
              <a:rPr sz="2321" b="1" dirty="0">
                <a:solidFill>
                  <a:srgbClr val="292829"/>
                </a:solidFill>
                <a:latin typeface="Proxima Nova Semibold"/>
                <a:cs typeface="Proxima Nova Semibold"/>
              </a:rPr>
              <a:t>Y</a:t>
            </a:r>
            <a:r>
              <a:rPr sz="2321" b="1" spc="-29" dirty="0">
                <a:solidFill>
                  <a:srgbClr val="292829"/>
                </a:solidFill>
                <a:latin typeface="Proxima Nova Semibold"/>
                <a:cs typeface="Proxima Nova Semibold"/>
              </a:rPr>
              <a:t> (REM)</a:t>
            </a:r>
            <a:endParaRPr sz="2321" dirty="0">
              <a:latin typeface="Proxima Nova Semibold"/>
              <a:cs typeface="Proxima Nova Semibold"/>
            </a:endParaRPr>
          </a:p>
          <a:p>
            <a:pPr marL="36853" marR="14741" algn="l">
              <a:lnSpc>
                <a:spcPct val="114599"/>
              </a:lnSpc>
              <a:spcBef>
                <a:spcPts val="1233"/>
              </a:spcBef>
            </a:pP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Iniurias-4-instituendarum</a:t>
            </a:r>
            <a:r>
              <a:rPr sz="2321" spc="290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(QUAE),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reprehenderim,</a:t>
            </a:r>
            <a:r>
              <a:rPr sz="2321" spc="30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salutis, </a:t>
            </a:r>
            <a:r>
              <a:rPr sz="2321" dirty="0" err="1">
                <a:solidFill>
                  <a:srgbClr val="292829"/>
                </a:solidFill>
                <a:latin typeface="Proxima Nova"/>
                <a:cs typeface="Proxima Nova"/>
              </a:rPr>
              <a:t>nam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6-(4,9-conditionaliter-0-et)-6,3-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rationibusfebruarii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conalus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(SED)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quod</a:t>
            </a:r>
            <a:r>
              <a:rPr sz="2321" spc="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crabrones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eget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292829"/>
                </a:solidFill>
                <a:latin typeface="Proxima Nova"/>
                <a:cs typeface="Proxima Nova"/>
              </a:rPr>
              <a:t>Ipsam-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Meritos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Eu.</a:t>
            </a:r>
            <a:r>
              <a:rPr sz="2321" spc="73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(Id.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 Proin,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292829"/>
                </a:solidFill>
                <a:latin typeface="Proxima Nova"/>
                <a:cs typeface="Proxima Nova"/>
              </a:rPr>
              <a:t>SE,</a:t>
            </a:r>
            <a:r>
              <a:rPr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292829"/>
                </a:solidFill>
                <a:latin typeface="Proxima Nova"/>
                <a:cs typeface="Proxima Nova"/>
              </a:rPr>
              <a:t>SEM)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CDF60A3-25BC-42B6-58AD-45C6DA4291B8}"/>
              </a:ext>
            </a:extLst>
          </p:cNvPr>
          <p:cNvSpPr txBox="1"/>
          <p:nvPr/>
        </p:nvSpPr>
        <p:spPr>
          <a:xfrm>
            <a:off x="35518510" y="27012223"/>
            <a:ext cx="7729368" cy="80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53" algn="l">
              <a:spcBef>
                <a:spcPts val="15"/>
              </a:spcBef>
            </a:pPr>
            <a:r>
              <a:rPr lang="en-US" sz="2321" b="1" spc="-29" dirty="0" err="1">
                <a:solidFill>
                  <a:srgbClr val="292829"/>
                </a:solidFill>
                <a:latin typeface="Proxima Nova"/>
                <a:cs typeface="Proxima Nova"/>
              </a:rPr>
              <a:t>Auguratus</a:t>
            </a:r>
            <a:r>
              <a:rPr lang="en-US" sz="2321" b="1" spc="-29" dirty="0">
                <a:solidFill>
                  <a:srgbClr val="292829"/>
                </a:solidFill>
                <a:latin typeface="Proxima Nova"/>
                <a:cs typeface="Proxima Nova"/>
              </a:rPr>
              <a:t>,</a:t>
            </a:r>
            <a:r>
              <a:rPr lang="en-US" sz="2321" b="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b="1" dirty="0">
                <a:solidFill>
                  <a:srgbClr val="292829"/>
                </a:solidFill>
                <a:latin typeface="Proxima Nova"/>
                <a:cs typeface="Proxima Nova"/>
              </a:rPr>
              <a:t>dui </a:t>
            </a:r>
            <a:r>
              <a:rPr lang="en-US" sz="2321" b="1" dirty="0" err="1">
                <a:solidFill>
                  <a:srgbClr val="292829"/>
                </a:solidFill>
                <a:latin typeface="Proxima Nova"/>
                <a:cs typeface="Proxima Nova"/>
              </a:rPr>
              <a:t>singulari</a:t>
            </a:r>
            <a:r>
              <a:rPr lang="en-US" sz="2321" b="1" dirty="0">
                <a:solidFill>
                  <a:srgbClr val="292829"/>
                </a:solidFill>
                <a:latin typeface="Proxima Nova"/>
                <a:cs typeface="Proxima Nova"/>
              </a:rPr>
              <a:t> -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urgentis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usus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dignissimos</a:t>
            </a:r>
            <a:r>
              <a:rPr lang="en-US" sz="2321" spc="-15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73" dirty="0">
                <a:solidFill>
                  <a:srgbClr val="292829"/>
                </a:solidFill>
                <a:latin typeface="Proxima Nova"/>
                <a:cs typeface="Proxima Nova"/>
              </a:rPr>
              <a:t>id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 Cursus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quo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Justo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292829"/>
                </a:solidFill>
                <a:latin typeface="Proxima Nova"/>
                <a:cs typeface="Proxima Nova"/>
              </a:rPr>
              <a:t>Usus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simultates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te</a:t>
            </a:r>
            <a:r>
              <a:rPr lang="en-US" sz="2321" spc="-29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292829"/>
                </a:solidFill>
                <a:latin typeface="Proxima Nova"/>
                <a:cs typeface="Proxima Nova"/>
              </a:rPr>
              <a:t>Cursum</a:t>
            </a:r>
            <a:r>
              <a:rPr lang="en-US" sz="2321" spc="-44" dirty="0">
                <a:solidFill>
                  <a:srgbClr val="292829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292829"/>
                </a:solidFill>
                <a:latin typeface="Proxima Nova"/>
                <a:cs typeface="Proxima Nova"/>
              </a:rPr>
              <a:t>Regnare</a:t>
            </a:r>
            <a:endParaRPr lang="en-US" sz="2321" spc="-29" dirty="0">
              <a:solidFill>
                <a:srgbClr val="292829"/>
              </a:solidFill>
              <a:latin typeface="Proxima Nova"/>
              <a:cs typeface="Proxima Nova"/>
            </a:endParaRPr>
          </a:p>
        </p:txBody>
      </p:sp>
      <p:pic>
        <p:nvPicPr>
          <p:cNvPr id="141" name="bg object 26" descr="Placeholder box for user to upload a different image">
            <a:extLst>
              <a:ext uri="{FF2B5EF4-FFF2-40B4-BE49-F238E27FC236}">
                <a16:creationId xmlns:a16="http://schemas.microsoft.com/office/drawing/2014/main" id="{5170AE12-8035-4964-9E3A-867E41D7AA8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188570" y="7643087"/>
            <a:ext cx="7939218" cy="7356154"/>
          </a:xfrm>
          <a:prstGeom prst="rect">
            <a:avLst/>
          </a:prstGeom>
        </p:spPr>
      </p:pic>
      <p:sp>
        <p:nvSpPr>
          <p:cNvPr id="142" name="bg object 27" descr="Placeholder box for user to upload a different image">
            <a:extLst>
              <a:ext uri="{FF2B5EF4-FFF2-40B4-BE49-F238E27FC236}">
                <a16:creationId xmlns:a16="http://schemas.microsoft.com/office/drawing/2014/main" id="{CAFD779D-CCF2-64D0-8563-763E0DE183CF}"/>
              </a:ext>
            </a:extLst>
          </p:cNvPr>
          <p:cNvSpPr/>
          <p:nvPr/>
        </p:nvSpPr>
        <p:spPr>
          <a:xfrm>
            <a:off x="18188831" y="7641084"/>
            <a:ext cx="7939848" cy="7364364"/>
          </a:xfrm>
          <a:custGeom>
            <a:avLst/>
            <a:gdLst/>
            <a:ahLst/>
            <a:cxnLst/>
            <a:rect l="l" t="t" r="r" b="b"/>
            <a:pathLst>
              <a:path w="2736215" h="2160904">
                <a:moveTo>
                  <a:pt x="0" y="2160460"/>
                </a:moveTo>
                <a:lnTo>
                  <a:pt x="2735999" y="2160460"/>
                </a:lnTo>
                <a:lnTo>
                  <a:pt x="2735999" y="0"/>
                </a:lnTo>
                <a:lnTo>
                  <a:pt x="0" y="0"/>
                </a:lnTo>
                <a:lnTo>
                  <a:pt x="0" y="2160460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01">
            <a:extLst>
              <a:ext uri="{FF2B5EF4-FFF2-40B4-BE49-F238E27FC236}">
                <a16:creationId xmlns:a16="http://schemas.microsoft.com/office/drawing/2014/main" id="{6650C97F-DF2A-118D-A648-357A7E7B8874}"/>
              </a:ext>
            </a:extLst>
          </p:cNvPr>
          <p:cNvSpPr txBox="1"/>
          <p:nvPr/>
        </p:nvSpPr>
        <p:spPr>
          <a:xfrm>
            <a:off x="11393095" y="7751698"/>
            <a:ext cx="3873186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RESULTS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34" name="object 102">
            <a:extLst>
              <a:ext uri="{FF2B5EF4-FFF2-40B4-BE49-F238E27FC236}">
                <a16:creationId xmlns:a16="http://schemas.microsoft.com/office/drawing/2014/main" id="{7BE9BD5F-1D7E-B09A-0635-4A309462B7A6}"/>
              </a:ext>
            </a:extLst>
          </p:cNvPr>
          <p:cNvSpPr txBox="1"/>
          <p:nvPr/>
        </p:nvSpPr>
        <p:spPr>
          <a:xfrm>
            <a:off x="9963810" y="7713267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3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36" name="object 101">
            <a:extLst>
              <a:ext uri="{FF2B5EF4-FFF2-40B4-BE49-F238E27FC236}">
                <a16:creationId xmlns:a16="http://schemas.microsoft.com/office/drawing/2014/main" id="{DE7301AC-DBB5-021D-4EC7-7C18D9720FAD}"/>
              </a:ext>
            </a:extLst>
          </p:cNvPr>
          <p:cNvSpPr txBox="1"/>
          <p:nvPr/>
        </p:nvSpPr>
        <p:spPr>
          <a:xfrm>
            <a:off x="2795587" y="14951282"/>
            <a:ext cx="3873186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METHOD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38" name="object 102">
            <a:extLst>
              <a:ext uri="{FF2B5EF4-FFF2-40B4-BE49-F238E27FC236}">
                <a16:creationId xmlns:a16="http://schemas.microsoft.com/office/drawing/2014/main" id="{BCCDF1AE-866D-4CB7-FF35-60DD4CCFC1AE}"/>
              </a:ext>
            </a:extLst>
          </p:cNvPr>
          <p:cNvSpPr txBox="1"/>
          <p:nvPr/>
        </p:nvSpPr>
        <p:spPr>
          <a:xfrm>
            <a:off x="1481885" y="14954748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2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39" name="object 101">
            <a:extLst>
              <a:ext uri="{FF2B5EF4-FFF2-40B4-BE49-F238E27FC236}">
                <a16:creationId xmlns:a16="http://schemas.microsoft.com/office/drawing/2014/main" id="{93E462AE-5B70-1FAC-71D0-69358E7E4952}"/>
              </a:ext>
            </a:extLst>
          </p:cNvPr>
          <p:cNvSpPr txBox="1"/>
          <p:nvPr/>
        </p:nvSpPr>
        <p:spPr>
          <a:xfrm>
            <a:off x="2727646" y="7736528"/>
            <a:ext cx="6319456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INTRODUCTION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43" name="object 102">
            <a:extLst>
              <a:ext uri="{FF2B5EF4-FFF2-40B4-BE49-F238E27FC236}">
                <a16:creationId xmlns:a16="http://schemas.microsoft.com/office/drawing/2014/main" id="{18877053-B1F7-E611-5C4E-F260CFB46D5F}"/>
              </a:ext>
            </a:extLst>
          </p:cNvPr>
          <p:cNvSpPr txBox="1"/>
          <p:nvPr/>
        </p:nvSpPr>
        <p:spPr>
          <a:xfrm>
            <a:off x="1529087" y="7698979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1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44" name="object 101">
            <a:extLst>
              <a:ext uri="{FF2B5EF4-FFF2-40B4-BE49-F238E27FC236}">
                <a16:creationId xmlns:a16="http://schemas.microsoft.com/office/drawing/2014/main" id="{1CBA3639-087E-4EDC-9B21-E5D109612D36}"/>
              </a:ext>
            </a:extLst>
          </p:cNvPr>
          <p:cNvSpPr txBox="1"/>
          <p:nvPr/>
        </p:nvSpPr>
        <p:spPr>
          <a:xfrm>
            <a:off x="19834076" y="17366877"/>
            <a:ext cx="5393804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DISCUSSION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45" name="object 102">
            <a:extLst>
              <a:ext uri="{FF2B5EF4-FFF2-40B4-BE49-F238E27FC236}">
                <a16:creationId xmlns:a16="http://schemas.microsoft.com/office/drawing/2014/main" id="{6E9DFF6E-47E7-3838-1719-20A0A584E4F2}"/>
              </a:ext>
            </a:extLst>
          </p:cNvPr>
          <p:cNvSpPr txBox="1"/>
          <p:nvPr/>
        </p:nvSpPr>
        <p:spPr>
          <a:xfrm>
            <a:off x="18449182" y="17348408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4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46" name="object 101">
            <a:extLst>
              <a:ext uri="{FF2B5EF4-FFF2-40B4-BE49-F238E27FC236}">
                <a16:creationId xmlns:a16="http://schemas.microsoft.com/office/drawing/2014/main" id="{67E1ED8F-E42C-DCC5-80A6-F64712642AAB}"/>
              </a:ext>
            </a:extLst>
          </p:cNvPr>
          <p:cNvSpPr txBox="1"/>
          <p:nvPr/>
        </p:nvSpPr>
        <p:spPr>
          <a:xfrm>
            <a:off x="28336355" y="18479788"/>
            <a:ext cx="5393804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CONCLUSION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47" name="object 102">
            <a:extLst>
              <a:ext uri="{FF2B5EF4-FFF2-40B4-BE49-F238E27FC236}">
                <a16:creationId xmlns:a16="http://schemas.microsoft.com/office/drawing/2014/main" id="{D0843E11-7963-74B4-AEC7-EFBD13A37040}"/>
              </a:ext>
            </a:extLst>
          </p:cNvPr>
          <p:cNvSpPr txBox="1"/>
          <p:nvPr/>
        </p:nvSpPr>
        <p:spPr>
          <a:xfrm>
            <a:off x="26962207" y="18420082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6</a:t>
            </a:r>
            <a:endParaRPr sz="5804" dirty="0">
              <a:latin typeface="Proxima Nova Extrabold"/>
              <a:cs typeface="Proxima Nova Extrabold"/>
            </a:endParaRPr>
          </a:p>
        </p:txBody>
      </p:sp>
      <p:sp>
        <p:nvSpPr>
          <p:cNvPr id="148" name="object 101">
            <a:extLst>
              <a:ext uri="{FF2B5EF4-FFF2-40B4-BE49-F238E27FC236}">
                <a16:creationId xmlns:a16="http://schemas.microsoft.com/office/drawing/2014/main" id="{BBD63333-5B55-CC61-5A1F-A7A946B4AFB0}"/>
              </a:ext>
            </a:extLst>
          </p:cNvPr>
          <p:cNvSpPr txBox="1"/>
          <p:nvPr/>
        </p:nvSpPr>
        <p:spPr>
          <a:xfrm>
            <a:off x="36884300" y="25795629"/>
            <a:ext cx="5393804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29" dirty="0">
                <a:solidFill>
                  <a:srgbClr val="FFFFFF"/>
                </a:solidFill>
                <a:latin typeface="Proxima Nova"/>
                <a:cs typeface="Proxima Nova"/>
              </a:rPr>
              <a:t>CONTACT</a:t>
            </a:r>
            <a:endParaRPr sz="5804" dirty="0">
              <a:latin typeface="Proxima Nova"/>
              <a:cs typeface="Proxima Nova"/>
            </a:endParaRPr>
          </a:p>
        </p:txBody>
      </p:sp>
      <p:sp>
        <p:nvSpPr>
          <p:cNvPr id="149" name="object 102">
            <a:extLst>
              <a:ext uri="{FF2B5EF4-FFF2-40B4-BE49-F238E27FC236}">
                <a16:creationId xmlns:a16="http://schemas.microsoft.com/office/drawing/2014/main" id="{79714777-E907-2F53-C1C1-93278A5FCB80}"/>
              </a:ext>
            </a:extLst>
          </p:cNvPr>
          <p:cNvSpPr txBox="1"/>
          <p:nvPr/>
        </p:nvSpPr>
        <p:spPr>
          <a:xfrm>
            <a:off x="35639375" y="25755738"/>
            <a:ext cx="528832" cy="93040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5804" b="1" spc="-145" dirty="0">
                <a:solidFill>
                  <a:srgbClr val="FFFFFF"/>
                </a:solidFill>
                <a:latin typeface="Proxima Nova Extrabold"/>
                <a:cs typeface="Proxima Nova Extrabold"/>
              </a:rPr>
              <a:t>8</a:t>
            </a:r>
            <a:endParaRPr sz="5804" dirty="0">
              <a:latin typeface="Proxima Nova Extrabold"/>
              <a:cs typeface="Proxima Nov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8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1140</Words>
  <Application>Microsoft Macintosh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Proxima Nova Semibold</vt:lpstr>
      <vt:lpstr>Calibri</vt:lpstr>
      <vt:lpstr>Proxima Nova Extrabold</vt:lpstr>
      <vt:lpstr>Proxima Nova</vt:lpstr>
      <vt:lpstr>Proxima Nova Medium</vt:lpstr>
      <vt:lpstr>Office Theme</vt:lpstr>
      <vt:lpstr>Research Presentation Title Goes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Smith</cp:lastModifiedBy>
  <cp:revision>11</cp:revision>
  <dcterms:created xsi:type="dcterms:W3CDTF">2024-10-22T16:29:57Z</dcterms:created>
  <dcterms:modified xsi:type="dcterms:W3CDTF">2024-10-30T19:39:18Z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17.0</vt:lpwstr>
  </property>
</Properties>
</file>