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4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Adobe Garamond Pro" panose="02020502060506020403" pitchFamily="18" charset="77"/>
      <p:regular r:id="rId7"/>
      <p:bold r:id="rId8"/>
      <p:italic r:id="rId9"/>
      <p:boldItalic r:id="rId10"/>
    </p:embeddedFont>
    <p:embeddedFont>
      <p:font typeface="Avenir LT Std 55 Roman" panose="02000503020000020003" pitchFamily="2" charset="0"/>
      <p:regular r:id="rId11"/>
      <p:bold r:id="rId12"/>
      <p:italic r:id="rId13"/>
      <p:boldItalic r:id="rId14"/>
    </p:embeddedFont>
    <p:embeddedFont>
      <p:font typeface="Proxima Nova" panose="02000506030000020004" pitchFamily="2" charset="0"/>
      <p:regular r:id="rId15"/>
      <p:bold r:id="rId16"/>
      <p:italic r:id="rId17"/>
      <p:boldItalic r:id="rId18"/>
    </p:embeddedFont>
    <p:embeddedFont>
      <p:font typeface="Proxima Nova Medium" panose="02000506030000020004" pitchFamily="2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1066"/>
    <p:restoredTop sz="86395"/>
  </p:normalViewPr>
  <p:slideViewPr>
    <p:cSldViewPr snapToGrid="0" snapToObjects="1">
      <p:cViewPr varScale="1">
        <p:scale>
          <a:sx n="84" d="100"/>
          <a:sy n="84" d="100"/>
        </p:scale>
        <p:origin x="184" y="7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7B81C-383B-CC4D-AF40-F000AC877EBA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C9A2E-BA98-EE41-9D66-D650E34D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3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C9A2E-BA98-EE41-9D66-D650E34DB8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8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C9A2E-BA98-EE41-9D66-D650E34DB8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21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C9A2E-BA98-EE41-9D66-D650E34DB8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68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C9A2E-BA98-EE41-9D66-D650E34DB8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7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C13D2-531D-1D43-AD72-EEE81FA1F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9EFF07-AF3B-6F4F-A646-3A9B5EC2B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D81AC-E776-1F44-9099-1622BF4B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62E-FAF4-44BC-88B5-85A7CBFB6D30}" type="datetime1">
              <a:rPr lang="en-US" smtClean="0"/>
              <a:pPr/>
              <a:t>10/29/24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BE02D-8A86-F242-B369-149446F51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0380B-0840-DE42-A145-13444314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2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063FD-D876-E947-B7B2-F4025CF5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3D1D1-6BAA-EE46-8906-513FE639F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7282E-C768-A749-BDDD-342DC904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FAD3E-D588-C342-97F0-96D98655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DD8CF-A46E-AB46-9CD4-D9CFF030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6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FFDB4B-64A9-774D-878A-EFEB372494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C51710-1773-D146-B764-3BF42FEF6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7EA0D-56DF-6640-A4F5-1FD42219A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9CAA1-C425-4945-9EBF-647FA5BD1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FA7B1-AC89-2442-A796-9CA8BC369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4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B2D5-011D-794A-BA7B-72218104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BAE4E-AC45-634C-BC5F-5CA58AE8E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D72BA-AE67-E841-A851-ACD343E08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53A14-31BB-F64C-94D8-DE096EBB1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2D03E-342E-684F-9AD0-1B614C40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3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E2114-AE53-974D-B9F1-6B5E30A1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1D10B-8C11-C644-BC8A-A9183ACD8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3BD85-610C-4747-B1E5-B029846F9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12EFC-6947-1042-9CF2-61FE157BB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DAED5-0367-2946-8224-F3167CE0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2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FBCDD-2D14-3446-9832-688791DA5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A18A4-1E20-224F-B639-8EE549B9D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3A186-0D3F-C945-9637-D60A845D1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66FC3-0D34-DB47-8093-16FA2DFCB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9B4A0-236A-1A42-A360-11FFDCB16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31DA6-2D60-A04F-B999-3023ED00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72F25-157B-C042-BAED-1F8E73E42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46CC0-ECA4-8B4C-9AEC-480500A79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96835-87F8-DD46-BE9E-2E505C6E5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F0FB0-46ED-814D-8483-63C8A699E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005E95-FC44-EB40-A4CA-63D139485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395AD0-F9E1-F54B-ABF8-CAD5C3AD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BBAA10-DB36-4A41-9FC3-BB2D43B7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AAA914-2995-634D-AAAA-A0F756A5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A2C5-F826-E94A-A08E-5F04DFFC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35355F-5428-CE4A-8988-13B949EF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10/29/24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80A27-D6BF-2D46-A69A-D18D35BCE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6FE82-9E7C-6649-8EA6-7A51B9F2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0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798B2-A078-FB4E-A412-C6B047D9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8D07B-ECD4-1D42-A13D-A0B54A9D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72D76-9621-3347-9EC6-68E45969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0880-5999-5B48-B8D0-5A375D8F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7DB3B-58EB-644A-8F36-AB6FC9134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21DD9-6D88-0245-80FC-9C4ED72B9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C498E-C932-784B-A639-8D214AA5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0886E-D3BC-1144-B925-1DAA3D89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15564-5BBC-A04D-AB88-6AC723BA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4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3265B-DBC0-B643-A8F9-756169D45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2249B-5079-824C-8469-27D85530EA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D7E07E-7FB4-6349-9ABD-3A8ADC282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79E0A-56BB-634D-9C02-E49A4ACA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5BB48-2E96-4143-B338-E451C4C5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45D5E-025C-7D47-AFF4-E4E34A53A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3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9B56D-2D6B-DE4D-A375-BFB9370B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02585-EE18-9945-8735-BAF9A5FF2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FF132-02BA-DC48-BA84-A7A6C4712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10/29/24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CF087-09ED-CA4E-802C-4BE22E470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956D4-0A56-E945-851F-7357C2EEC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8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72BB83-C7C9-EF4E-8E26-13B03CE05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030" y="10"/>
            <a:ext cx="12191980" cy="68579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111">
            <a:extLst>
              <a:ext uri="{FF2B5EF4-FFF2-40B4-BE49-F238E27FC236}">
                <a16:creationId xmlns:a16="http://schemas.microsoft.com/office/drawing/2014/main" id="{FB87F60C-85CA-3F00-F61C-672A9ECA74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9" y="1782027"/>
            <a:ext cx="12185902" cy="22916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36852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853" marR="0" lvl="0" indent="0" algn="ctr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" panose="02000506030000020004" pitchFamily="2" charset="0"/>
                <a:ea typeface="+mj-ea"/>
                <a:cs typeface="+mj-cs"/>
              </a:rPr>
              <a:t>Research Presentation</a:t>
            </a:r>
          </a:p>
          <a:p>
            <a:pPr marL="36853" marR="0" lvl="0" indent="0" algn="ctr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" panose="02000506030000020004" pitchFamily="2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3" name="object 112">
            <a:extLst>
              <a:ext uri="{FF2B5EF4-FFF2-40B4-BE49-F238E27FC236}">
                <a16:creationId xmlns:a16="http://schemas.microsoft.com/office/drawing/2014/main" id="{C489198B-78BA-37AF-5DF9-3F49C6AB6DC6}"/>
              </a:ext>
            </a:extLst>
          </p:cNvPr>
          <p:cNvSpPr txBox="1"/>
          <p:nvPr/>
        </p:nvSpPr>
        <p:spPr>
          <a:xfrm>
            <a:off x="3049" y="4051371"/>
            <a:ext cx="12185901" cy="1210962"/>
          </a:xfrm>
          <a:prstGeom prst="rect">
            <a:avLst/>
          </a:prstGeom>
        </p:spPr>
        <p:txBody>
          <a:bodyPr vert="horz" wrap="square" lIns="0" tIns="401691" rIns="0" bIns="0" rtlCol="0" anchor="ctr">
            <a:spAutoFit/>
          </a:bodyPr>
          <a:lstStyle/>
          <a:p>
            <a:pPr marL="36853" algn="ctr">
              <a:spcBef>
                <a:spcPts val="1277"/>
              </a:spcBef>
            </a:pPr>
            <a:r>
              <a:rPr sz="2400" dirty="0">
                <a:solidFill>
                  <a:srgbClr val="FFFFFF"/>
                </a:solidFill>
                <a:latin typeface="Proxima Nova Medium"/>
                <a:cs typeface="Proxima Nova Medium"/>
              </a:rPr>
              <a:t>Your name goes here</a:t>
            </a:r>
            <a:endParaRPr sz="2400" dirty="0">
              <a:latin typeface="Proxima Nova Medium"/>
              <a:cs typeface="Proxima Nova Medium"/>
            </a:endParaRPr>
          </a:p>
          <a:p>
            <a:pPr marL="36853" algn="ctr">
              <a:spcBef>
                <a:spcPts val="987"/>
              </a:spcBef>
            </a:pPr>
            <a:r>
              <a:rPr sz="2000" dirty="0">
                <a:solidFill>
                  <a:srgbClr val="FFFFFF"/>
                </a:solidFill>
                <a:latin typeface="Proxima Nova"/>
                <a:cs typeface="Proxima Nova"/>
              </a:rPr>
              <a:t>Department name, University name</a:t>
            </a:r>
            <a:endParaRPr sz="2000" dirty="0">
              <a:latin typeface="Proxima Nova"/>
              <a:cs typeface="Proxima Nova"/>
            </a:endParaRPr>
          </a:p>
        </p:txBody>
      </p:sp>
      <p:pic>
        <p:nvPicPr>
          <p:cNvPr id="12" name="Picture 11" descr="A white logo with a dome and a round roof&#10;&#10;Description automatically generated with medium confidence">
            <a:extLst>
              <a:ext uri="{FF2B5EF4-FFF2-40B4-BE49-F238E27FC236}">
                <a16:creationId xmlns:a16="http://schemas.microsoft.com/office/drawing/2014/main" id="{1FE50CCA-30C7-0AC2-A95F-8DBBB1B02C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632" t="19139" r="28443" b="32356"/>
          <a:stretch/>
        </p:blipFill>
        <p:spPr>
          <a:xfrm>
            <a:off x="5213683" y="144379"/>
            <a:ext cx="2037349" cy="154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3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46D45207-1F1C-F14A-8B13-EF74765116D0}"/>
              </a:ext>
            </a:extLst>
          </p:cNvPr>
          <p:cNvSpPr txBox="1">
            <a:spLocks/>
          </p:cNvSpPr>
          <p:nvPr/>
        </p:nvSpPr>
        <p:spPr>
          <a:xfrm>
            <a:off x="838200" y="2220289"/>
            <a:ext cx="10515600" cy="4015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venir LT Std 55 Roman" panose="020B0503020203020204" pitchFamily="34" charset="0"/>
              </a:rPr>
              <a:t>Text/info</a:t>
            </a:r>
          </a:p>
        </p:txBody>
      </p:sp>
      <p:grpSp>
        <p:nvGrpSpPr>
          <p:cNvPr id="2" name="object 84">
            <a:extLst>
              <a:ext uri="{FF2B5EF4-FFF2-40B4-BE49-F238E27FC236}">
                <a16:creationId xmlns:a16="http://schemas.microsoft.com/office/drawing/2014/main" id="{2C96CA8A-8FBC-0938-AAFA-B94B57F56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77" y="12834"/>
            <a:ext cx="12119531" cy="1876129"/>
            <a:chOff x="0" y="0"/>
            <a:chExt cx="15201325" cy="2218183"/>
          </a:xfrm>
        </p:grpSpPr>
        <p:sp>
          <p:nvSpPr>
            <p:cNvPr id="3" name="object 85">
              <a:extLst>
                <a:ext uri="{FF2B5EF4-FFF2-40B4-BE49-F238E27FC236}">
                  <a16:creationId xmlns:a16="http://schemas.microsoft.com/office/drawing/2014/main" id="{7F6E7B88-49CA-AC1F-0528-BCBBC90A0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5120619" cy="2202180"/>
            </a:xfrm>
            <a:custGeom>
              <a:avLst/>
              <a:gdLst/>
              <a:ahLst/>
              <a:cxnLst/>
              <a:rect l="l" t="t" r="r" b="b"/>
              <a:pathLst>
                <a:path w="15120619" h="2202180">
                  <a:moveTo>
                    <a:pt x="15120010" y="0"/>
                  </a:moveTo>
                  <a:lnTo>
                    <a:pt x="0" y="0"/>
                  </a:lnTo>
                  <a:lnTo>
                    <a:pt x="0" y="2201646"/>
                  </a:lnTo>
                  <a:lnTo>
                    <a:pt x="15120010" y="2201646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215B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86">
              <a:extLst>
                <a:ext uri="{FF2B5EF4-FFF2-40B4-BE49-F238E27FC236}">
                  <a16:creationId xmlns:a16="http://schemas.microsoft.com/office/drawing/2014/main" id="{9C2537BF-9FFD-AE74-4BA3-479C1EFB145F}"/>
                </a:ext>
              </a:extLst>
            </p:cNvPr>
            <p:cNvSpPr/>
            <p:nvPr/>
          </p:nvSpPr>
          <p:spPr>
            <a:xfrm>
              <a:off x="12317996" y="582345"/>
              <a:ext cx="1301834" cy="1631656"/>
            </a:xfrm>
            <a:custGeom>
              <a:avLst/>
              <a:gdLst/>
              <a:ahLst/>
              <a:cxnLst/>
              <a:rect l="l" t="t" r="r" b="b"/>
              <a:pathLst>
                <a:path w="1181100" h="1619885">
                  <a:moveTo>
                    <a:pt x="1074699" y="1619300"/>
                  </a:moveTo>
                  <a:lnTo>
                    <a:pt x="839635" y="1212151"/>
                  </a:lnTo>
                  <a:lnTo>
                    <a:pt x="249313" y="1212151"/>
                  </a:lnTo>
                  <a:lnTo>
                    <a:pt x="14236" y="1619300"/>
                  </a:lnTo>
                  <a:lnTo>
                    <a:pt x="1074699" y="1619300"/>
                  </a:lnTo>
                  <a:close/>
                </a:path>
                <a:path w="1181100" h="1619885">
                  <a:moveTo>
                    <a:pt x="1180655" y="511238"/>
                  </a:moveTo>
                  <a:lnTo>
                    <a:pt x="885494" y="0"/>
                  </a:lnTo>
                  <a:lnTo>
                    <a:pt x="295160" y="0"/>
                  </a:lnTo>
                  <a:lnTo>
                    <a:pt x="0" y="511238"/>
                  </a:lnTo>
                  <a:lnTo>
                    <a:pt x="295160" y="1022477"/>
                  </a:lnTo>
                  <a:lnTo>
                    <a:pt x="885494" y="1022477"/>
                  </a:lnTo>
                  <a:lnTo>
                    <a:pt x="1180655" y="511238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87">
              <a:extLst>
                <a:ext uri="{FF2B5EF4-FFF2-40B4-BE49-F238E27FC236}">
                  <a16:creationId xmlns:a16="http://schemas.microsoft.com/office/drawing/2014/main" id="{E85F3AD7-7EB6-0B38-4FA1-05C5C46EAE20}"/>
                </a:ext>
              </a:extLst>
            </p:cNvPr>
            <p:cNvSpPr/>
            <p:nvPr/>
          </p:nvSpPr>
          <p:spPr>
            <a:xfrm>
              <a:off x="13329132" y="8784"/>
              <a:ext cx="1301834" cy="2193396"/>
            </a:xfrm>
            <a:custGeom>
              <a:avLst/>
              <a:gdLst/>
              <a:ahLst/>
              <a:cxnLst/>
              <a:rect l="l" t="t" r="r" b="b"/>
              <a:pathLst>
                <a:path w="1181100" h="2202180">
                  <a:moveTo>
                    <a:pt x="1180655" y="1735353"/>
                  </a:moveTo>
                  <a:lnTo>
                    <a:pt x="885494" y="1224114"/>
                  </a:lnTo>
                  <a:lnTo>
                    <a:pt x="295160" y="1224114"/>
                  </a:lnTo>
                  <a:lnTo>
                    <a:pt x="0" y="1735353"/>
                  </a:lnTo>
                  <a:lnTo>
                    <a:pt x="269201" y="2201634"/>
                  </a:lnTo>
                  <a:lnTo>
                    <a:pt x="911453" y="2201634"/>
                  </a:lnTo>
                  <a:lnTo>
                    <a:pt x="1180655" y="1735353"/>
                  </a:lnTo>
                  <a:close/>
                </a:path>
                <a:path w="1181100" h="2202180">
                  <a:moveTo>
                    <a:pt x="1180655" y="497382"/>
                  </a:moveTo>
                  <a:lnTo>
                    <a:pt x="893495" y="0"/>
                  </a:lnTo>
                  <a:lnTo>
                    <a:pt x="287159" y="0"/>
                  </a:lnTo>
                  <a:lnTo>
                    <a:pt x="0" y="497382"/>
                  </a:lnTo>
                  <a:lnTo>
                    <a:pt x="295160" y="1008621"/>
                  </a:lnTo>
                  <a:lnTo>
                    <a:pt x="885494" y="1008621"/>
                  </a:lnTo>
                  <a:lnTo>
                    <a:pt x="1180655" y="497382"/>
                  </a:lnTo>
                  <a:close/>
                </a:path>
              </a:pathLst>
            </a:custGeom>
            <a:solidFill>
              <a:srgbClr val="FFFFFF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88">
              <a:extLst>
                <a:ext uri="{FF2B5EF4-FFF2-40B4-BE49-F238E27FC236}">
                  <a16:creationId xmlns:a16="http://schemas.microsoft.com/office/drawing/2014/main" id="{19D462E3-F97B-9D03-621F-151AE4651683}"/>
                </a:ext>
              </a:extLst>
            </p:cNvPr>
            <p:cNvSpPr/>
            <p:nvPr/>
          </p:nvSpPr>
          <p:spPr>
            <a:xfrm>
              <a:off x="14327137" y="0"/>
              <a:ext cx="874188" cy="2218183"/>
            </a:xfrm>
            <a:custGeom>
              <a:avLst/>
              <a:gdLst/>
              <a:ahLst/>
              <a:cxnLst/>
              <a:rect l="l" t="t" r="r" b="b"/>
              <a:pathLst>
                <a:path w="793115" h="2202180">
                  <a:moveTo>
                    <a:pt x="792848" y="1824062"/>
                  </a:moveTo>
                  <a:lnTo>
                    <a:pt x="295173" y="1824062"/>
                  </a:lnTo>
                  <a:lnTo>
                    <a:pt x="77165" y="2201659"/>
                  </a:lnTo>
                  <a:lnTo>
                    <a:pt x="792848" y="2201659"/>
                  </a:lnTo>
                  <a:lnTo>
                    <a:pt x="792848" y="1824062"/>
                  </a:lnTo>
                  <a:close/>
                </a:path>
                <a:path w="793115" h="2202180">
                  <a:moveTo>
                    <a:pt x="792848" y="582358"/>
                  </a:moveTo>
                  <a:lnTo>
                    <a:pt x="295173" y="582358"/>
                  </a:lnTo>
                  <a:lnTo>
                    <a:pt x="0" y="1093597"/>
                  </a:lnTo>
                  <a:lnTo>
                    <a:pt x="295173" y="1604835"/>
                  </a:lnTo>
                  <a:lnTo>
                    <a:pt x="792848" y="1604835"/>
                  </a:lnTo>
                  <a:lnTo>
                    <a:pt x="792848" y="582358"/>
                  </a:lnTo>
                  <a:close/>
                </a:path>
                <a:path w="793115" h="2202180">
                  <a:moveTo>
                    <a:pt x="792848" y="0"/>
                  </a:moveTo>
                  <a:lnTo>
                    <a:pt x="62788" y="0"/>
                  </a:lnTo>
                  <a:lnTo>
                    <a:pt x="295173" y="402513"/>
                  </a:lnTo>
                  <a:lnTo>
                    <a:pt x="792848" y="402513"/>
                  </a:lnTo>
                  <a:lnTo>
                    <a:pt x="792848" y="0"/>
                  </a:lnTo>
                  <a:close/>
                </a:path>
              </a:pathLst>
            </a:custGeom>
            <a:solidFill>
              <a:srgbClr val="FFFFFF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9">
              <a:extLst>
                <a:ext uri="{FF2B5EF4-FFF2-40B4-BE49-F238E27FC236}">
                  <a16:creationId xmlns:a16="http://schemas.microsoft.com/office/drawing/2014/main" id="{26611E7C-B743-8FC5-2A81-987C2C7B2D70}"/>
                </a:ext>
              </a:extLst>
            </p:cNvPr>
            <p:cNvSpPr/>
            <p:nvPr userDrawn="1"/>
          </p:nvSpPr>
          <p:spPr>
            <a:xfrm>
              <a:off x="12380784" y="0"/>
              <a:ext cx="1163251" cy="405516"/>
            </a:xfrm>
            <a:custGeom>
              <a:avLst/>
              <a:gdLst/>
              <a:ahLst/>
              <a:cxnLst/>
              <a:rect l="l" t="t" r="r" b="b"/>
              <a:pathLst>
                <a:path w="1055369" h="402590">
                  <a:moveTo>
                    <a:pt x="1055100" y="0"/>
                  </a:moveTo>
                  <a:lnTo>
                    <a:pt x="0" y="0"/>
                  </a:lnTo>
                  <a:lnTo>
                    <a:pt x="232383" y="402503"/>
                  </a:lnTo>
                  <a:lnTo>
                    <a:pt x="822717" y="402503"/>
                  </a:lnTo>
                  <a:lnTo>
                    <a:pt x="1055100" y="0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B096F14-62E3-4758-F9FB-ACC8BCD04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-5" y="-5"/>
            <a:ext cx="9585975" cy="187612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1F3C7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object 80" descr="The Georgia College &amp; State University Logo">
            <a:extLst>
              <a:ext uri="{FF2B5EF4-FFF2-40B4-BE49-F238E27FC236}">
                <a16:creationId xmlns:a16="http://schemas.microsoft.com/office/drawing/2014/main" id="{1BB29A86-2956-C443-1986-F0258EC8D03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47" y="375397"/>
            <a:ext cx="3635898" cy="1184964"/>
          </a:xfrm>
          <a:prstGeom prst="rect">
            <a:avLst/>
          </a:prstGeom>
        </p:spPr>
      </p:pic>
      <p:sp>
        <p:nvSpPr>
          <p:cNvPr id="11" name="object 103">
            <a:extLst>
              <a:ext uri="{FF2B5EF4-FFF2-40B4-BE49-F238E27FC236}">
                <a16:creationId xmlns:a16="http://schemas.microsoft.com/office/drawing/2014/main" id="{50630CA5-58CE-3F3D-AEB4-30F0705E1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415171" y="159657"/>
            <a:ext cx="45719" cy="1603703"/>
          </a:xfrm>
          <a:custGeom>
            <a:avLst/>
            <a:gdLst/>
            <a:ahLst/>
            <a:cxnLst/>
            <a:rect l="l" t="t" r="r" b="b"/>
            <a:pathLst>
              <a:path h="1685289">
                <a:moveTo>
                  <a:pt x="0" y="0"/>
                </a:moveTo>
                <a:lnTo>
                  <a:pt x="0" y="168480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1">
            <a:extLst>
              <a:ext uri="{FF2B5EF4-FFF2-40B4-BE49-F238E27FC236}">
                <a16:creationId xmlns:a16="http://schemas.microsoft.com/office/drawing/2014/main" id="{2029C8D5-577F-B532-B24C-3098FD299F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24841" y="154850"/>
            <a:ext cx="6277389" cy="9913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36852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853" marR="0" lvl="0" indent="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" panose="02000506030000020004" pitchFamily="2" charset="0"/>
                <a:ea typeface="+mj-ea"/>
                <a:cs typeface="+mj-cs"/>
              </a:rPr>
              <a:t>Research Presentation</a:t>
            </a:r>
          </a:p>
          <a:p>
            <a:pPr marL="36853" marR="0" lvl="0" indent="0" algn="l" defTabSz="914400" rtl="0" eaLnBrk="1" fontAlgn="auto" latinLnBrk="0" hangingPunct="1">
              <a:lnSpc>
                <a:spcPts val="334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" panose="02000506030000020004" pitchFamily="2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19" name="object 112">
            <a:extLst>
              <a:ext uri="{FF2B5EF4-FFF2-40B4-BE49-F238E27FC236}">
                <a16:creationId xmlns:a16="http://schemas.microsoft.com/office/drawing/2014/main" id="{38ED12A4-07F3-89CA-F56F-068ED4F949BE}"/>
              </a:ext>
            </a:extLst>
          </p:cNvPr>
          <p:cNvSpPr txBox="1"/>
          <p:nvPr/>
        </p:nvSpPr>
        <p:spPr>
          <a:xfrm>
            <a:off x="4771414" y="871026"/>
            <a:ext cx="4210220" cy="792579"/>
          </a:xfrm>
          <a:prstGeom prst="rect">
            <a:avLst/>
          </a:prstGeom>
        </p:spPr>
        <p:txBody>
          <a:bodyPr vert="horz" wrap="square" lIns="0" tIns="401691" rIns="0" bIns="0" rtlCol="0">
            <a:spAutoFit/>
          </a:bodyPr>
          <a:lstStyle/>
          <a:p>
            <a:pPr marL="36853">
              <a:lnSpc>
                <a:spcPts val="980"/>
              </a:lnSpc>
              <a:spcBef>
                <a:spcPts val="1277"/>
              </a:spcBef>
            </a:pPr>
            <a:r>
              <a:rPr sz="1400" dirty="0">
                <a:solidFill>
                  <a:srgbClr val="FFFFFF"/>
                </a:solidFill>
                <a:latin typeface="Proxima Nova Medium"/>
                <a:cs typeface="Proxima Nova Medium"/>
              </a:rPr>
              <a:t>Your name goes here</a:t>
            </a:r>
            <a:endParaRPr sz="1400" dirty="0">
              <a:latin typeface="Proxima Nova Medium"/>
              <a:cs typeface="Proxima Nova Medium"/>
            </a:endParaRPr>
          </a:p>
          <a:p>
            <a:pPr marL="36853">
              <a:lnSpc>
                <a:spcPts val="980"/>
              </a:lnSpc>
              <a:spcBef>
                <a:spcPts val="987"/>
              </a:spcBef>
            </a:pPr>
            <a:r>
              <a:rPr sz="1200" dirty="0">
                <a:solidFill>
                  <a:srgbClr val="FFFFFF"/>
                </a:solidFill>
                <a:latin typeface="Proxima Nova"/>
                <a:cs typeface="Proxima Nova"/>
              </a:rPr>
              <a:t>Department name, University name</a:t>
            </a:r>
            <a:endParaRPr sz="1200" dirty="0">
              <a:latin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05917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256516B-8641-2148-93AD-A3567C21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2037"/>
            <a:ext cx="10515600" cy="1325563"/>
          </a:xfrm>
        </p:spPr>
        <p:txBody>
          <a:bodyPr/>
          <a:lstStyle/>
          <a:p>
            <a:r>
              <a:rPr lang="en-US" dirty="0">
                <a:latin typeface="Adobe Garamond Pro" panose="02020502060506020403" pitchFamily="18" charset="77"/>
              </a:rPr>
              <a:t>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1B8192-2081-1C48-8337-DCBA2AD99449}"/>
              </a:ext>
            </a:extLst>
          </p:cNvPr>
          <p:cNvSpPr txBox="1">
            <a:spLocks/>
          </p:cNvSpPr>
          <p:nvPr/>
        </p:nvSpPr>
        <p:spPr>
          <a:xfrm>
            <a:off x="838200" y="3881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venir LT Std 55 Roman" panose="020B0503020203020204" pitchFamily="34" charset="0"/>
              </a:rPr>
              <a:t>Text/info</a:t>
            </a:r>
          </a:p>
        </p:txBody>
      </p:sp>
      <p:grpSp>
        <p:nvGrpSpPr>
          <p:cNvPr id="4" name="object 84">
            <a:extLst>
              <a:ext uri="{FF2B5EF4-FFF2-40B4-BE49-F238E27FC236}">
                <a16:creationId xmlns:a16="http://schemas.microsoft.com/office/drawing/2014/main" id="{B484738C-A9A3-FAD7-A635-3BA8836F7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77" y="12834"/>
            <a:ext cx="12119531" cy="1876129"/>
            <a:chOff x="0" y="0"/>
            <a:chExt cx="15201325" cy="2218183"/>
          </a:xfrm>
        </p:grpSpPr>
        <p:sp>
          <p:nvSpPr>
            <p:cNvPr id="8" name="object 85">
              <a:extLst>
                <a:ext uri="{FF2B5EF4-FFF2-40B4-BE49-F238E27FC236}">
                  <a16:creationId xmlns:a16="http://schemas.microsoft.com/office/drawing/2014/main" id="{95959B44-2743-DFFD-D10A-F8CD6A496FDF}"/>
                </a:ext>
              </a:extLst>
            </p:cNvPr>
            <p:cNvSpPr/>
            <p:nvPr/>
          </p:nvSpPr>
          <p:spPr>
            <a:xfrm>
              <a:off x="0" y="0"/>
              <a:ext cx="15120619" cy="2202180"/>
            </a:xfrm>
            <a:custGeom>
              <a:avLst/>
              <a:gdLst/>
              <a:ahLst/>
              <a:cxnLst/>
              <a:rect l="l" t="t" r="r" b="b"/>
              <a:pathLst>
                <a:path w="15120619" h="2202180">
                  <a:moveTo>
                    <a:pt x="15120010" y="0"/>
                  </a:moveTo>
                  <a:lnTo>
                    <a:pt x="0" y="0"/>
                  </a:lnTo>
                  <a:lnTo>
                    <a:pt x="0" y="2201646"/>
                  </a:lnTo>
                  <a:lnTo>
                    <a:pt x="15120010" y="2201646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215B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86">
              <a:extLst>
                <a:ext uri="{FF2B5EF4-FFF2-40B4-BE49-F238E27FC236}">
                  <a16:creationId xmlns:a16="http://schemas.microsoft.com/office/drawing/2014/main" id="{42DE46D6-D0D2-2837-312D-B22E1EE35A8C}"/>
                </a:ext>
              </a:extLst>
            </p:cNvPr>
            <p:cNvSpPr/>
            <p:nvPr/>
          </p:nvSpPr>
          <p:spPr>
            <a:xfrm>
              <a:off x="12317996" y="582345"/>
              <a:ext cx="1301834" cy="1631656"/>
            </a:xfrm>
            <a:custGeom>
              <a:avLst/>
              <a:gdLst/>
              <a:ahLst/>
              <a:cxnLst/>
              <a:rect l="l" t="t" r="r" b="b"/>
              <a:pathLst>
                <a:path w="1181100" h="1619885">
                  <a:moveTo>
                    <a:pt x="1074699" y="1619300"/>
                  </a:moveTo>
                  <a:lnTo>
                    <a:pt x="839635" y="1212151"/>
                  </a:lnTo>
                  <a:lnTo>
                    <a:pt x="249313" y="1212151"/>
                  </a:lnTo>
                  <a:lnTo>
                    <a:pt x="14236" y="1619300"/>
                  </a:lnTo>
                  <a:lnTo>
                    <a:pt x="1074699" y="1619300"/>
                  </a:lnTo>
                  <a:close/>
                </a:path>
                <a:path w="1181100" h="1619885">
                  <a:moveTo>
                    <a:pt x="1180655" y="511238"/>
                  </a:moveTo>
                  <a:lnTo>
                    <a:pt x="885494" y="0"/>
                  </a:lnTo>
                  <a:lnTo>
                    <a:pt x="295160" y="0"/>
                  </a:lnTo>
                  <a:lnTo>
                    <a:pt x="0" y="511238"/>
                  </a:lnTo>
                  <a:lnTo>
                    <a:pt x="295160" y="1022477"/>
                  </a:lnTo>
                  <a:lnTo>
                    <a:pt x="885494" y="1022477"/>
                  </a:lnTo>
                  <a:lnTo>
                    <a:pt x="1180655" y="511238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7">
              <a:extLst>
                <a:ext uri="{FF2B5EF4-FFF2-40B4-BE49-F238E27FC236}">
                  <a16:creationId xmlns:a16="http://schemas.microsoft.com/office/drawing/2014/main" id="{A08ACD3A-F827-815D-EC6E-9A3733C0F689}"/>
                </a:ext>
              </a:extLst>
            </p:cNvPr>
            <p:cNvSpPr/>
            <p:nvPr/>
          </p:nvSpPr>
          <p:spPr>
            <a:xfrm>
              <a:off x="13329132" y="8784"/>
              <a:ext cx="1301834" cy="2193396"/>
            </a:xfrm>
            <a:custGeom>
              <a:avLst/>
              <a:gdLst/>
              <a:ahLst/>
              <a:cxnLst/>
              <a:rect l="l" t="t" r="r" b="b"/>
              <a:pathLst>
                <a:path w="1181100" h="2202180">
                  <a:moveTo>
                    <a:pt x="1180655" y="1735353"/>
                  </a:moveTo>
                  <a:lnTo>
                    <a:pt x="885494" y="1224114"/>
                  </a:lnTo>
                  <a:lnTo>
                    <a:pt x="295160" y="1224114"/>
                  </a:lnTo>
                  <a:lnTo>
                    <a:pt x="0" y="1735353"/>
                  </a:lnTo>
                  <a:lnTo>
                    <a:pt x="269201" y="2201634"/>
                  </a:lnTo>
                  <a:lnTo>
                    <a:pt x="911453" y="2201634"/>
                  </a:lnTo>
                  <a:lnTo>
                    <a:pt x="1180655" y="1735353"/>
                  </a:lnTo>
                  <a:close/>
                </a:path>
                <a:path w="1181100" h="2202180">
                  <a:moveTo>
                    <a:pt x="1180655" y="497382"/>
                  </a:moveTo>
                  <a:lnTo>
                    <a:pt x="893495" y="0"/>
                  </a:lnTo>
                  <a:lnTo>
                    <a:pt x="287159" y="0"/>
                  </a:lnTo>
                  <a:lnTo>
                    <a:pt x="0" y="497382"/>
                  </a:lnTo>
                  <a:lnTo>
                    <a:pt x="295160" y="1008621"/>
                  </a:lnTo>
                  <a:lnTo>
                    <a:pt x="885494" y="1008621"/>
                  </a:lnTo>
                  <a:lnTo>
                    <a:pt x="1180655" y="497382"/>
                  </a:lnTo>
                  <a:close/>
                </a:path>
              </a:pathLst>
            </a:custGeom>
            <a:solidFill>
              <a:srgbClr val="FFFFFF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88">
              <a:extLst>
                <a:ext uri="{FF2B5EF4-FFF2-40B4-BE49-F238E27FC236}">
                  <a16:creationId xmlns:a16="http://schemas.microsoft.com/office/drawing/2014/main" id="{CD4C56C2-D9A6-EEED-EBD4-E9E8521E89A9}"/>
                </a:ext>
              </a:extLst>
            </p:cNvPr>
            <p:cNvSpPr/>
            <p:nvPr/>
          </p:nvSpPr>
          <p:spPr>
            <a:xfrm>
              <a:off x="14327137" y="0"/>
              <a:ext cx="874188" cy="2218183"/>
            </a:xfrm>
            <a:custGeom>
              <a:avLst/>
              <a:gdLst/>
              <a:ahLst/>
              <a:cxnLst/>
              <a:rect l="l" t="t" r="r" b="b"/>
              <a:pathLst>
                <a:path w="793115" h="2202180">
                  <a:moveTo>
                    <a:pt x="792848" y="1824062"/>
                  </a:moveTo>
                  <a:lnTo>
                    <a:pt x="295173" y="1824062"/>
                  </a:lnTo>
                  <a:lnTo>
                    <a:pt x="77165" y="2201659"/>
                  </a:lnTo>
                  <a:lnTo>
                    <a:pt x="792848" y="2201659"/>
                  </a:lnTo>
                  <a:lnTo>
                    <a:pt x="792848" y="1824062"/>
                  </a:lnTo>
                  <a:close/>
                </a:path>
                <a:path w="793115" h="2202180">
                  <a:moveTo>
                    <a:pt x="792848" y="582358"/>
                  </a:moveTo>
                  <a:lnTo>
                    <a:pt x="295173" y="582358"/>
                  </a:lnTo>
                  <a:lnTo>
                    <a:pt x="0" y="1093597"/>
                  </a:lnTo>
                  <a:lnTo>
                    <a:pt x="295173" y="1604835"/>
                  </a:lnTo>
                  <a:lnTo>
                    <a:pt x="792848" y="1604835"/>
                  </a:lnTo>
                  <a:lnTo>
                    <a:pt x="792848" y="582358"/>
                  </a:lnTo>
                  <a:close/>
                </a:path>
                <a:path w="793115" h="2202180">
                  <a:moveTo>
                    <a:pt x="792848" y="0"/>
                  </a:moveTo>
                  <a:lnTo>
                    <a:pt x="62788" y="0"/>
                  </a:lnTo>
                  <a:lnTo>
                    <a:pt x="295173" y="402513"/>
                  </a:lnTo>
                  <a:lnTo>
                    <a:pt x="792848" y="402513"/>
                  </a:lnTo>
                  <a:lnTo>
                    <a:pt x="792848" y="0"/>
                  </a:lnTo>
                  <a:close/>
                </a:path>
              </a:pathLst>
            </a:custGeom>
            <a:solidFill>
              <a:srgbClr val="FFFFFF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9">
              <a:extLst>
                <a:ext uri="{FF2B5EF4-FFF2-40B4-BE49-F238E27FC236}">
                  <a16:creationId xmlns:a16="http://schemas.microsoft.com/office/drawing/2014/main" id="{0F5B0720-13D9-5D7B-B851-3260A83836B1}"/>
                </a:ext>
              </a:extLst>
            </p:cNvPr>
            <p:cNvSpPr/>
            <p:nvPr userDrawn="1"/>
          </p:nvSpPr>
          <p:spPr>
            <a:xfrm>
              <a:off x="12380784" y="0"/>
              <a:ext cx="1163251" cy="405516"/>
            </a:xfrm>
            <a:custGeom>
              <a:avLst/>
              <a:gdLst/>
              <a:ahLst/>
              <a:cxnLst/>
              <a:rect l="l" t="t" r="r" b="b"/>
              <a:pathLst>
                <a:path w="1055369" h="402590">
                  <a:moveTo>
                    <a:pt x="1055100" y="0"/>
                  </a:moveTo>
                  <a:lnTo>
                    <a:pt x="0" y="0"/>
                  </a:lnTo>
                  <a:lnTo>
                    <a:pt x="232383" y="402503"/>
                  </a:lnTo>
                  <a:lnTo>
                    <a:pt x="822717" y="402503"/>
                  </a:lnTo>
                  <a:lnTo>
                    <a:pt x="1055100" y="0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7AC1DAC-636E-469D-F8DA-B28C24F00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-5" y="-5"/>
            <a:ext cx="9585975" cy="187612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1F3C7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object 80" descr="The Georgia College &amp; State University Logo">
            <a:extLst>
              <a:ext uri="{FF2B5EF4-FFF2-40B4-BE49-F238E27FC236}">
                <a16:creationId xmlns:a16="http://schemas.microsoft.com/office/drawing/2014/main" id="{4D821BD4-FD4C-0551-84F4-5D9603BBCA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4502" y="345576"/>
            <a:ext cx="3635898" cy="11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0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g object 16">
            <a:extLst>
              <a:ext uri="{FF2B5EF4-FFF2-40B4-BE49-F238E27FC236}">
                <a16:creationId xmlns:a16="http://schemas.microsoft.com/office/drawing/2014/main" id="{F7F310EB-F9A6-D6C7-0912-31364C609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23" y="5444197"/>
            <a:ext cx="12181377" cy="1461195"/>
          </a:xfrm>
          <a:custGeom>
            <a:avLst/>
            <a:gdLst/>
            <a:ahLst/>
            <a:cxnLst/>
            <a:rect l="l" t="t" r="r" b="b"/>
            <a:pathLst>
              <a:path w="15119985" h="1174115">
                <a:moveTo>
                  <a:pt x="15119985" y="0"/>
                </a:moveTo>
                <a:lnTo>
                  <a:pt x="9262416" y="0"/>
                </a:lnTo>
                <a:lnTo>
                  <a:pt x="9211270" y="3670"/>
                </a:lnTo>
                <a:lnTo>
                  <a:pt x="9161668" y="14470"/>
                </a:lnTo>
                <a:lnTo>
                  <a:pt x="9114313" y="32078"/>
                </a:lnTo>
                <a:lnTo>
                  <a:pt x="9069907" y="56175"/>
                </a:lnTo>
                <a:lnTo>
                  <a:pt x="9029154" y="86440"/>
                </a:lnTo>
                <a:lnTo>
                  <a:pt x="8992756" y="122555"/>
                </a:lnTo>
                <a:lnTo>
                  <a:pt x="8745983" y="405257"/>
                </a:lnTo>
                <a:lnTo>
                  <a:pt x="8709585" y="441371"/>
                </a:lnTo>
                <a:lnTo>
                  <a:pt x="8668832" y="471636"/>
                </a:lnTo>
                <a:lnTo>
                  <a:pt x="8624426" y="495733"/>
                </a:lnTo>
                <a:lnTo>
                  <a:pt x="8577071" y="513341"/>
                </a:lnTo>
                <a:lnTo>
                  <a:pt x="8527469" y="524141"/>
                </a:lnTo>
                <a:lnTo>
                  <a:pt x="8476324" y="527812"/>
                </a:lnTo>
                <a:lnTo>
                  <a:pt x="0" y="527812"/>
                </a:lnTo>
                <a:lnTo>
                  <a:pt x="0" y="1173885"/>
                </a:lnTo>
                <a:lnTo>
                  <a:pt x="15119985" y="1173885"/>
                </a:lnTo>
                <a:lnTo>
                  <a:pt x="15119985" y="0"/>
                </a:lnTo>
                <a:close/>
              </a:path>
            </a:pathLst>
          </a:custGeom>
          <a:solidFill>
            <a:srgbClr val="21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66902E-8567-B872-EFCD-1FF9E4FFA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0617" y="6109589"/>
            <a:ext cx="6688561" cy="7958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1F3C7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object 80" descr="The Georgia College &amp; State University Logo">
            <a:extLst>
              <a:ext uri="{FF2B5EF4-FFF2-40B4-BE49-F238E27FC236}">
                <a16:creationId xmlns:a16="http://schemas.microsoft.com/office/drawing/2014/main" id="{EF6FEBC8-9D8A-AC3E-74B7-ADF18450364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1984" y="5628604"/>
            <a:ext cx="3351816" cy="10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35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earch Slide Powerpoint Template " id="{AA20B30F-39AB-324C-A55C-F36FEA5BC595}" vid="{48846AE5-B395-944C-8E15-CDD59933AD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39</Words>
  <Application>Microsoft Macintosh PowerPoint</Application>
  <PresentationFormat>Widescreen</PresentationFormat>
  <Paragraphs>15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Proxima Nova Medium</vt:lpstr>
      <vt:lpstr>Avenir LT Std 55 Roman</vt:lpstr>
      <vt:lpstr>Calibri Light</vt:lpstr>
      <vt:lpstr>Aptos</vt:lpstr>
      <vt:lpstr>Proxima Nova</vt:lpstr>
      <vt:lpstr>Arial</vt:lpstr>
      <vt:lpstr>Adobe Garamond Pro</vt:lpstr>
      <vt:lpstr>Calibri</vt:lpstr>
      <vt:lpstr>Office Theme</vt:lpstr>
      <vt:lpstr>Research Presentation Title Goes Here</vt:lpstr>
      <vt:lpstr>Research Presentation Title Goes Here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Joshua Smith</dc:creator>
  <cp:lastModifiedBy>Joshua Smith</cp:lastModifiedBy>
  <cp:revision>1</cp:revision>
  <dcterms:created xsi:type="dcterms:W3CDTF">2024-10-29T12:53:33Z</dcterms:created>
  <dcterms:modified xsi:type="dcterms:W3CDTF">2024-10-29T13:07:24Z</dcterms:modified>
</cp:coreProperties>
</file>