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15125700" cy="10693400"/>
  <p:embeddedFontLst>
    <p:embeddedFont>
      <p:font typeface="Proxima Nova" panose="02000506030000020004" pitchFamily="2" charset="0"/>
      <p:regular r:id="rId4"/>
      <p:bold r:id="rId5"/>
      <p:italic r:id="rId6"/>
      <p:boldItalic r:id="rId7"/>
    </p:embeddedFont>
    <p:embeddedFont>
      <p:font typeface="Proxima Nova Black" panose="02000506030000020004" pitchFamily="2" charset="0"/>
      <p:bold r:id="rId8"/>
      <p:italic r:id="rId9"/>
      <p:boldItalic r:id="rId10"/>
    </p:embeddedFont>
    <p:embeddedFont>
      <p:font typeface="Proxima Nova Extrabold" panose="02000506030000020004" pitchFamily="2" charset="0"/>
      <p:bold r:id="rId11"/>
      <p:italic r:id="rId12"/>
      <p:boldItalic r:id="rId13"/>
    </p:embeddedFont>
    <p:embeddedFont>
      <p:font typeface="Proxima Nova Medium" panose="02000506030000020004" pitchFamily="2" charset="0"/>
      <p:regular r:id="rId14"/>
      <p: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8866" userDrawn="1">
          <p15:clr>
            <a:srgbClr val="A4A3A4"/>
          </p15:clr>
        </p15:guide>
        <p15:guide id="2" pos="6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CDA"/>
    <a:srgbClr val="205B4E"/>
    <a:srgbClr val="1F3C7B"/>
    <a:srgbClr val="ACB8B4"/>
    <a:srgbClr val="7E928D"/>
    <a:srgbClr val="6F74A2"/>
    <a:srgbClr val="9597B9"/>
    <a:srgbClr val="C3C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>
      <p:cViewPr varScale="1">
        <p:scale>
          <a:sx n="25" d="100"/>
          <a:sy n="25" d="100"/>
        </p:scale>
        <p:origin x="544" y="192"/>
      </p:cViewPr>
      <p:guideLst>
        <p:guide orient="horz" pos="8866"/>
        <p:guide pos="6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567738" y="0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42A44-DD91-AE4F-BB54-D24400E954F7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57788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12888" y="5146675"/>
            <a:ext cx="1209992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567738" y="10156825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ACA61-18CD-A649-B803-22CBD8F5B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6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ACA61-18CD-A649-B803-22CBD8F5BA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5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3048" y="407948"/>
            <a:ext cx="16301656" cy="2009461"/>
          </a:xfrm>
        </p:spPr>
        <p:txBody>
          <a:bodyPr lIns="0" tIns="0" rIns="0" bIns="0"/>
          <a:lstStyle>
            <a:lvl1pPr>
              <a:defRPr sz="13058" b="1" i="0">
                <a:solidFill>
                  <a:schemeClr val="bg1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grpSp>
        <p:nvGrpSpPr>
          <p:cNvPr id="7" name="object 84">
            <a:extLst>
              <a:ext uri="{FF2B5EF4-FFF2-40B4-BE49-F238E27FC236}">
                <a16:creationId xmlns:a16="http://schemas.microsoft.com/office/drawing/2014/main" id="{9835381A-0962-317F-4AEC-610CF65CE9A7}"/>
              </a:ext>
            </a:extLst>
          </p:cNvPr>
          <p:cNvGrpSpPr/>
          <p:nvPr userDrawn="1"/>
        </p:nvGrpSpPr>
        <p:grpSpPr>
          <a:xfrm>
            <a:off x="2" y="0"/>
            <a:ext cx="44110646" cy="6828421"/>
            <a:chOff x="0" y="0"/>
            <a:chExt cx="15201325" cy="2218183"/>
          </a:xfrm>
        </p:grpSpPr>
        <p:sp>
          <p:nvSpPr>
            <p:cNvPr id="8" name="object 85">
              <a:extLst>
                <a:ext uri="{FF2B5EF4-FFF2-40B4-BE49-F238E27FC236}">
                  <a16:creationId xmlns:a16="http://schemas.microsoft.com/office/drawing/2014/main" id="{C5A65949-852A-587F-833C-CA21DF3389ED}"/>
                </a:ext>
              </a:extLst>
            </p:cNvPr>
            <p:cNvSpPr/>
            <p:nvPr/>
          </p:nvSpPr>
          <p:spPr>
            <a:xfrm>
              <a:off x="0" y="0"/>
              <a:ext cx="15120619" cy="2202180"/>
            </a:xfrm>
            <a:custGeom>
              <a:avLst/>
              <a:gdLst/>
              <a:ahLst/>
              <a:cxnLst/>
              <a:rect l="l" t="t" r="r" b="b"/>
              <a:pathLst>
                <a:path w="15120619" h="2202180">
                  <a:moveTo>
                    <a:pt x="15120010" y="0"/>
                  </a:moveTo>
                  <a:lnTo>
                    <a:pt x="0" y="0"/>
                  </a:lnTo>
                  <a:lnTo>
                    <a:pt x="0" y="2201646"/>
                  </a:lnTo>
                  <a:lnTo>
                    <a:pt x="15120010" y="2201646"/>
                  </a:lnTo>
                  <a:lnTo>
                    <a:pt x="15120010" y="0"/>
                  </a:lnTo>
                  <a:close/>
                </a:path>
              </a:pathLst>
            </a:custGeom>
            <a:solidFill>
              <a:srgbClr val="215B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86">
              <a:extLst>
                <a:ext uri="{FF2B5EF4-FFF2-40B4-BE49-F238E27FC236}">
                  <a16:creationId xmlns:a16="http://schemas.microsoft.com/office/drawing/2014/main" id="{436106E4-3896-EB4A-91B9-AA80CB1F3F60}"/>
                </a:ext>
              </a:extLst>
            </p:cNvPr>
            <p:cNvSpPr/>
            <p:nvPr/>
          </p:nvSpPr>
          <p:spPr>
            <a:xfrm>
              <a:off x="12317996" y="582345"/>
              <a:ext cx="1301834" cy="1631656"/>
            </a:xfrm>
            <a:custGeom>
              <a:avLst/>
              <a:gdLst/>
              <a:ahLst/>
              <a:cxnLst/>
              <a:rect l="l" t="t" r="r" b="b"/>
              <a:pathLst>
                <a:path w="1181100" h="1619885">
                  <a:moveTo>
                    <a:pt x="1074699" y="1619300"/>
                  </a:moveTo>
                  <a:lnTo>
                    <a:pt x="839635" y="1212151"/>
                  </a:lnTo>
                  <a:lnTo>
                    <a:pt x="249313" y="1212151"/>
                  </a:lnTo>
                  <a:lnTo>
                    <a:pt x="14236" y="1619300"/>
                  </a:lnTo>
                  <a:lnTo>
                    <a:pt x="1074699" y="1619300"/>
                  </a:lnTo>
                  <a:close/>
                </a:path>
                <a:path w="1181100" h="1619885">
                  <a:moveTo>
                    <a:pt x="1180655" y="511238"/>
                  </a:moveTo>
                  <a:lnTo>
                    <a:pt x="885494" y="0"/>
                  </a:lnTo>
                  <a:lnTo>
                    <a:pt x="295160" y="0"/>
                  </a:lnTo>
                  <a:lnTo>
                    <a:pt x="0" y="511238"/>
                  </a:lnTo>
                  <a:lnTo>
                    <a:pt x="295160" y="1022477"/>
                  </a:lnTo>
                  <a:lnTo>
                    <a:pt x="885494" y="1022477"/>
                  </a:lnTo>
                  <a:lnTo>
                    <a:pt x="1180655" y="511238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7">
              <a:extLst>
                <a:ext uri="{FF2B5EF4-FFF2-40B4-BE49-F238E27FC236}">
                  <a16:creationId xmlns:a16="http://schemas.microsoft.com/office/drawing/2014/main" id="{C38BA277-C397-89FA-84CB-183BD92CD12F}"/>
                </a:ext>
              </a:extLst>
            </p:cNvPr>
            <p:cNvSpPr/>
            <p:nvPr/>
          </p:nvSpPr>
          <p:spPr>
            <a:xfrm>
              <a:off x="13329132" y="8784"/>
              <a:ext cx="1301834" cy="2193396"/>
            </a:xfrm>
            <a:custGeom>
              <a:avLst/>
              <a:gdLst/>
              <a:ahLst/>
              <a:cxnLst/>
              <a:rect l="l" t="t" r="r" b="b"/>
              <a:pathLst>
                <a:path w="1181100" h="2202180">
                  <a:moveTo>
                    <a:pt x="1180655" y="1735353"/>
                  </a:moveTo>
                  <a:lnTo>
                    <a:pt x="885494" y="1224114"/>
                  </a:lnTo>
                  <a:lnTo>
                    <a:pt x="295160" y="1224114"/>
                  </a:lnTo>
                  <a:lnTo>
                    <a:pt x="0" y="1735353"/>
                  </a:lnTo>
                  <a:lnTo>
                    <a:pt x="269201" y="2201634"/>
                  </a:lnTo>
                  <a:lnTo>
                    <a:pt x="911453" y="2201634"/>
                  </a:lnTo>
                  <a:lnTo>
                    <a:pt x="1180655" y="1735353"/>
                  </a:lnTo>
                  <a:close/>
                </a:path>
                <a:path w="1181100" h="2202180">
                  <a:moveTo>
                    <a:pt x="1180655" y="497382"/>
                  </a:moveTo>
                  <a:lnTo>
                    <a:pt x="893495" y="0"/>
                  </a:lnTo>
                  <a:lnTo>
                    <a:pt x="287159" y="0"/>
                  </a:lnTo>
                  <a:lnTo>
                    <a:pt x="0" y="497382"/>
                  </a:lnTo>
                  <a:lnTo>
                    <a:pt x="295160" y="1008621"/>
                  </a:lnTo>
                  <a:lnTo>
                    <a:pt x="885494" y="1008621"/>
                  </a:lnTo>
                  <a:lnTo>
                    <a:pt x="1180655" y="497382"/>
                  </a:lnTo>
                  <a:close/>
                </a:path>
              </a:pathLst>
            </a:custGeom>
            <a:solidFill>
              <a:srgbClr val="FFFFFF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88">
              <a:extLst>
                <a:ext uri="{FF2B5EF4-FFF2-40B4-BE49-F238E27FC236}">
                  <a16:creationId xmlns:a16="http://schemas.microsoft.com/office/drawing/2014/main" id="{98F685A6-2B0C-B452-D23A-695A6A0BDF4E}"/>
                </a:ext>
              </a:extLst>
            </p:cNvPr>
            <p:cNvSpPr/>
            <p:nvPr/>
          </p:nvSpPr>
          <p:spPr>
            <a:xfrm>
              <a:off x="14327137" y="0"/>
              <a:ext cx="874188" cy="2218183"/>
            </a:xfrm>
            <a:custGeom>
              <a:avLst/>
              <a:gdLst/>
              <a:ahLst/>
              <a:cxnLst/>
              <a:rect l="l" t="t" r="r" b="b"/>
              <a:pathLst>
                <a:path w="793115" h="2202180">
                  <a:moveTo>
                    <a:pt x="792848" y="1824062"/>
                  </a:moveTo>
                  <a:lnTo>
                    <a:pt x="295173" y="1824062"/>
                  </a:lnTo>
                  <a:lnTo>
                    <a:pt x="77165" y="2201659"/>
                  </a:lnTo>
                  <a:lnTo>
                    <a:pt x="792848" y="2201659"/>
                  </a:lnTo>
                  <a:lnTo>
                    <a:pt x="792848" y="1824062"/>
                  </a:lnTo>
                  <a:close/>
                </a:path>
                <a:path w="793115" h="2202180">
                  <a:moveTo>
                    <a:pt x="792848" y="582358"/>
                  </a:moveTo>
                  <a:lnTo>
                    <a:pt x="295173" y="582358"/>
                  </a:lnTo>
                  <a:lnTo>
                    <a:pt x="0" y="1093597"/>
                  </a:lnTo>
                  <a:lnTo>
                    <a:pt x="295173" y="1604835"/>
                  </a:lnTo>
                  <a:lnTo>
                    <a:pt x="792848" y="1604835"/>
                  </a:lnTo>
                  <a:lnTo>
                    <a:pt x="792848" y="582358"/>
                  </a:lnTo>
                  <a:close/>
                </a:path>
                <a:path w="793115" h="2202180">
                  <a:moveTo>
                    <a:pt x="792848" y="0"/>
                  </a:moveTo>
                  <a:lnTo>
                    <a:pt x="62788" y="0"/>
                  </a:lnTo>
                  <a:lnTo>
                    <a:pt x="295173" y="402513"/>
                  </a:lnTo>
                  <a:lnTo>
                    <a:pt x="792848" y="402513"/>
                  </a:lnTo>
                  <a:lnTo>
                    <a:pt x="792848" y="0"/>
                  </a:lnTo>
                  <a:close/>
                </a:path>
              </a:pathLst>
            </a:custGeom>
            <a:solidFill>
              <a:srgbClr val="FFFFFF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9">
              <a:extLst>
                <a:ext uri="{FF2B5EF4-FFF2-40B4-BE49-F238E27FC236}">
                  <a16:creationId xmlns:a16="http://schemas.microsoft.com/office/drawing/2014/main" id="{FF81E578-9703-D319-C3D6-2B09ED010FA6}"/>
                </a:ext>
              </a:extLst>
            </p:cNvPr>
            <p:cNvSpPr/>
            <p:nvPr userDrawn="1"/>
          </p:nvSpPr>
          <p:spPr>
            <a:xfrm>
              <a:off x="12380784" y="0"/>
              <a:ext cx="1163251" cy="405516"/>
            </a:xfrm>
            <a:custGeom>
              <a:avLst/>
              <a:gdLst/>
              <a:ahLst/>
              <a:cxnLst/>
              <a:rect l="l" t="t" r="r" b="b"/>
              <a:pathLst>
                <a:path w="1055369" h="402590">
                  <a:moveTo>
                    <a:pt x="1055100" y="0"/>
                  </a:moveTo>
                  <a:lnTo>
                    <a:pt x="0" y="0"/>
                  </a:lnTo>
                  <a:lnTo>
                    <a:pt x="232383" y="402503"/>
                  </a:lnTo>
                  <a:lnTo>
                    <a:pt x="822717" y="402503"/>
                  </a:lnTo>
                  <a:lnTo>
                    <a:pt x="1055100" y="0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A7E8FE6-8A57-2515-EEA8-0D861ED182B0}"/>
              </a:ext>
            </a:extLst>
          </p:cNvPr>
          <p:cNvSpPr/>
          <p:nvPr userDrawn="1"/>
        </p:nvSpPr>
        <p:spPr>
          <a:xfrm rot="10800000">
            <a:off x="-4" y="-4"/>
            <a:ext cx="34682057" cy="67878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1F3C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object 80">
            <a:extLst>
              <a:ext uri="{FF2B5EF4-FFF2-40B4-BE49-F238E27FC236}">
                <a16:creationId xmlns:a16="http://schemas.microsoft.com/office/drawing/2014/main" id="{6CB6E780-8817-0E5A-0142-B0834C269B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3560" y="1902075"/>
            <a:ext cx="10427051" cy="3398248"/>
          </a:xfrm>
          <a:prstGeom prst="rect">
            <a:avLst/>
          </a:prstGeom>
        </p:spPr>
      </p:pic>
      <p:sp>
        <p:nvSpPr>
          <p:cNvPr id="17" name="object 103">
            <a:extLst>
              <a:ext uri="{FF2B5EF4-FFF2-40B4-BE49-F238E27FC236}">
                <a16:creationId xmlns:a16="http://schemas.microsoft.com/office/drawing/2014/main" id="{6AA86FB8-43FF-2605-FC48-09DB392A7D51}"/>
              </a:ext>
            </a:extLst>
          </p:cNvPr>
          <p:cNvSpPr/>
          <p:nvPr userDrawn="1"/>
        </p:nvSpPr>
        <p:spPr>
          <a:xfrm>
            <a:off x="12910380" y="1007215"/>
            <a:ext cx="0" cy="5187968"/>
          </a:xfrm>
          <a:custGeom>
            <a:avLst/>
            <a:gdLst/>
            <a:ahLst/>
            <a:cxnLst/>
            <a:rect l="l" t="t" r="r" b="b"/>
            <a:pathLst>
              <a:path h="1685289">
                <a:moveTo>
                  <a:pt x="0" y="0"/>
                </a:moveTo>
                <a:lnTo>
                  <a:pt x="0" y="1684807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0" y="7571232"/>
            <a:ext cx="39502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53048" y="407948"/>
            <a:ext cx="16301656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bg1"/>
                </a:solidFill>
                <a:latin typeface="Proxima Nova"/>
                <a:cs typeface="Proxima No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8" y="30614112"/>
            <a:ext cx="140451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1" y="30614112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5" y="30614112"/>
            <a:ext cx="100949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326703">
        <a:defRPr>
          <a:latin typeface="+mn-lt"/>
          <a:ea typeface="+mn-ea"/>
          <a:cs typeface="+mn-cs"/>
        </a:defRPr>
      </a:lvl2pPr>
      <a:lvl3pPr marL="2653406">
        <a:defRPr>
          <a:latin typeface="+mn-lt"/>
          <a:ea typeface="+mn-ea"/>
          <a:cs typeface="+mn-cs"/>
        </a:defRPr>
      </a:lvl3pPr>
      <a:lvl4pPr marL="3980109">
        <a:defRPr>
          <a:latin typeface="+mn-lt"/>
          <a:ea typeface="+mn-ea"/>
          <a:cs typeface="+mn-cs"/>
        </a:defRPr>
      </a:lvl4pPr>
      <a:lvl5pPr marL="5306812">
        <a:defRPr>
          <a:latin typeface="+mn-lt"/>
          <a:ea typeface="+mn-ea"/>
          <a:cs typeface="+mn-cs"/>
        </a:defRPr>
      </a:lvl5pPr>
      <a:lvl6pPr marL="6633515">
        <a:defRPr>
          <a:latin typeface="+mn-lt"/>
          <a:ea typeface="+mn-ea"/>
          <a:cs typeface="+mn-cs"/>
        </a:defRPr>
      </a:lvl6pPr>
      <a:lvl7pPr marL="7960218">
        <a:defRPr>
          <a:latin typeface="+mn-lt"/>
          <a:ea typeface="+mn-ea"/>
          <a:cs typeface="+mn-cs"/>
        </a:defRPr>
      </a:lvl7pPr>
      <a:lvl8pPr marL="9286921">
        <a:defRPr>
          <a:latin typeface="+mn-lt"/>
          <a:ea typeface="+mn-ea"/>
          <a:cs typeface="+mn-cs"/>
        </a:defRPr>
      </a:lvl8pPr>
      <a:lvl9pPr marL="1061362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326703">
        <a:defRPr>
          <a:latin typeface="+mn-lt"/>
          <a:ea typeface="+mn-ea"/>
          <a:cs typeface="+mn-cs"/>
        </a:defRPr>
      </a:lvl2pPr>
      <a:lvl3pPr marL="2653406">
        <a:defRPr>
          <a:latin typeface="+mn-lt"/>
          <a:ea typeface="+mn-ea"/>
          <a:cs typeface="+mn-cs"/>
        </a:defRPr>
      </a:lvl3pPr>
      <a:lvl4pPr marL="3980109">
        <a:defRPr>
          <a:latin typeface="+mn-lt"/>
          <a:ea typeface="+mn-ea"/>
          <a:cs typeface="+mn-cs"/>
        </a:defRPr>
      </a:lvl4pPr>
      <a:lvl5pPr marL="5306812">
        <a:defRPr>
          <a:latin typeface="+mn-lt"/>
          <a:ea typeface="+mn-ea"/>
          <a:cs typeface="+mn-cs"/>
        </a:defRPr>
      </a:lvl5pPr>
      <a:lvl6pPr marL="6633515">
        <a:defRPr>
          <a:latin typeface="+mn-lt"/>
          <a:ea typeface="+mn-ea"/>
          <a:cs typeface="+mn-cs"/>
        </a:defRPr>
      </a:lvl6pPr>
      <a:lvl7pPr marL="7960218">
        <a:defRPr>
          <a:latin typeface="+mn-lt"/>
          <a:ea typeface="+mn-ea"/>
          <a:cs typeface="+mn-cs"/>
        </a:defRPr>
      </a:lvl7pPr>
      <a:lvl8pPr marL="9286921">
        <a:defRPr>
          <a:latin typeface="+mn-lt"/>
          <a:ea typeface="+mn-ea"/>
          <a:cs typeface="+mn-cs"/>
        </a:defRPr>
      </a:lvl8pPr>
      <a:lvl9pPr marL="1061362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FA973E02-FBD0-7042-A793-A707FD584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736" y="7620000"/>
            <a:ext cx="9065689" cy="1002385"/>
          </a:xfrm>
          <a:prstGeom prst="rect">
            <a:avLst/>
          </a:prstGeom>
          <a:solidFill>
            <a:srgbClr val="205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bject 140"/>
          <p:cNvSpPr txBox="1"/>
          <p:nvPr/>
        </p:nvSpPr>
        <p:spPr>
          <a:xfrm>
            <a:off x="11164791" y="7665833"/>
            <a:ext cx="2712333" cy="79633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4933" b="1" spc="-73" dirty="0">
                <a:solidFill>
                  <a:srgbClr val="FFFFFF"/>
                </a:solidFill>
                <a:latin typeface="Proxima Nova Extrabold"/>
                <a:cs typeface="Proxima Nova Extrabold"/>
              </a:rPr>
              <a:t>RESULTS</a:t>
            </a:r>
            <a:endParaRPr sz="4933" dirty="0">
              <a:latin typeface="Proxima Nova Extrabold"/>
              <a:cs typeface="Proxima Nova Extrabold"/>
            </a:endParaRPr>
          </a:p>
        </p:txBody>
      </p:sp>
      <p:sp>
        <p:nvSpPr>
          <p:cNvPr id="147" name="object 1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2056" y="8621462"/>
            <a:ext cx="9203372" cy="3883362"/>
          </a:xfrm>
          <a:prstGeom prst="rect">
            <a:avLst/>
          </a:prstGeom>
          <a:solidFill>
            <a:srgbClr val="215B4E">
              <a:alpha val="9999"/>
            </a:srgbClr>
          </a:solidFill>
        </p:spPr>
        <p:txBody>
          <a:bodyPr vert="horz" wrap="square" lIns="0" tIns="193475" rIns="0" bIns="0" rtlCol="0">
            <a:spAutoFit/>
          </a:bodyPr>
          <a:lstStyle/>
          <a:p>
            <a:pPr marL="525153" marR="600702" algn="just">
              <a:lnSpc>
                <a:spcPct val="104200"/>
              </a:lnSpc>
            </a:pPr>
            <a:endParaRPr lang="en-US" sz="2321" spc="-29" dirty="0">
              <a:latin typeface="Proxima Nova"/>
              <a:cs typeface="Proxima Nova"/>
            </a:endParaRPr>
          </a:p>
          <a:p>
            <a:pPr marL="525153" marR="600702" algn="just">
              <a:lnSpc>
                <a:spcPct val="104200"/>
              </a:lnSpc>
            </a:pPr>
            <a:endParaRPr lang="en-US" sz="2321" spc="-29" dirty="0">
              <a:latin typeface="Proxima Nova"/>
              <a:cs typeface="Proxima Nova"/>
            </a:endParaRPr>
          </a:p>
          <a:p>
            <a:pPr marL="525153" marR="600702" algn="just">
              <a:lnSpc>
                <a:spcPct val="104200"/>
              </a:lnSpc>
            </a:pPr>
            <a:endParaRPr lang="en-US" sz="2321" spc="-29" dirty="0">
              <a:latin typeface="Proxima Nova"/>
              <a:cs typeface="Proxima Nova"/>
            </a:endParaRPr>
          </a:p>
          <a:p>
            <a:pPr marL="525153" marR="600702" algn="just">
              <a:lnSpc>
                <a:spcPct val="104200"/>
              </a:lnSpc>
            </a:pPr>
            <a:endParaRPr lang="en-US" sz="2321" spc="-29" dirty="0">
              <a:latin typeface="Proxima Nova"/>
              <a:cs typeface="Proxima Nova"/>
            </a:endParaRPr>
          </a:p>
          <a:p>
            <a:pPr marL="525153" marR="600702" algn="just">
              <a:lnSpc>
                <a:spcPct val="104200"/>
              </a:lnSpc>
            </a:pPr>
            <a:endParaRPr lang="en-US" sz="2321" spc="-29" dirty="0">
              <a:latin typeface="Proxima Nova"/>
              <a:cs typeface="Proxima Nova"/>
            </a:endParaRPr>
          </a:p>
          <a:p>
            <a:pPr marL="525153" marR="600702" algn="just">
              <a:lnSpc>
                <a:spcPct val="104200"/>
              </a:lnSpc>
            </a:pPr>
            <a:endParaRPr lang="en-US" sz="2321" spc="-29" dirty="0">
              <a:latin typeface="Proxima Nova"/>
              <a:cs typeface="Proxima Nova"/>
            </a:endParaRPr>
          </a:p>
          <a:p>
            <a:pPr marL="525153" marR="600702" algn="just">
              <a:lnSpc>
                <a:spcPct val="104200"/>
              </a:lnSpc>
            </a:pPr>
            <a:endParaRPr lang="en-US" sz="2321" spc="-29" dirty="0">
              <a:latin typeface="Proxima Nova"/>
              <a:cs typeface="Proxima Nova"/>
            </a:endParaRPr>
          </a:p>
          <a:p>
            <a:pPr marL="525153" marR="600702" algn="just">
              <a:lnSpc>
                <a:spcPct val="104200"/>
              </a:lnSpc>
            </a:pPr>
            <a:endParaRPr lang="en-US" sz="2321" spc="-29" dirty="0">
              <a:latin typeface="Proxima Nova"/>
              <a:cs typeface="Proxima Nova"/>
            </a:endParaRPr>
          </a:p>
          <a:p>
            <a:pPr marL="525153" marR="600702" algn="just">
              <a:lnSpc>
                <a:spcPct val="104200"/>
              </a:lnSpc>
            </a:pPr>
            <a:endParaRPr lang="en-US" sz="2321" spc="-29" dirty="0">
              <a:latin typeface="Proxima Nova"/>
              <a:cs typeface="Proxima Nova"/>
            </a:endParaRPr>
          </a:p>
          <a:p>
            <a:pPr marL="525153" marR="600702" algn="just">
              <a:lnSpc>
                <a:spcPct val="104200"/>
              </a:lnSpc>
            </a:pPr>
            <a:endParaRPr lang="en-US" sz="2321" spc="-29" dirty="0">
              <a:latin typeface="Proxima Nova"/>
              <a:cs typeface="Proxima Nova"/>
            </a:endParaRPr>
          </a:p>
        </p:txBody>
      </p:sp>
      <p:sp>
        <p:nvSpPr>
          <p:cNvPr id="158" name="object 140">
            <a:extLst>
              <a:ext uri="{FF2B5EF4-FFF2-40B4-BE49-F238E27FC236}">
                <a16:creationId xmlns:a16="http://schemas.microsoft.com/office/drawing/2014/main" id="{7F4017C6-95A9-711B-6C07-EFDBD73A5B5F}"/>
              </a:ext>
            </a:extLst>
          </p:cNvPr>
          <p:cNvSpPr txBox="1"/>
          <p:nvPr/>
        </p:nvSpPr>
        <p:spPr>
          <a:xfrm>
            <a:off x="1444481" y="7654322"/>
            <a:ext cx="5019429" cy="79633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4933" b="1" spc="-73" dirty="0">
                <a:solidFill>
                  <a:srgbClr val="FFFFFF"/>
                </a:solidFill>
                <a:latin typeface="Proxima Nova Extrabold"/>
                <a:cs typeface="Proxima Nova Extrabold"/>
              </a:rPr>
              <a:t>INTRODUCTION</a:t>
            </a:r>
            <a:endParaRPr sz="4933" dirty="0">
              <a:latin typeface="Proxima Nova Extrabold"/>
              <a:cs typeface="Proxima Nova Extrabold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63E2D0E-6C43-153B-8D58-D08FAFA8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052" y="7620000"/>
            <a:ext cx="201359" cy="1002385"/>
          </a:xfrm>
          <a:prstGeom prst="rect">
            <a:avLst/>
          </a:prstGeom>
          <a:solidFill>
            <a:srgbClr val="ACB8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CB8B4"/>
              </a:solidFill>
            </a:endParaRP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C57F383-F169-77EA-EB00-DA8BD3051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2052" y="13788182"/>
            <a:ext cx="9308914" cy="4965548"/>
            <a:chOff x="802053" y="12920181"/>
            <a:chExt cx="9308914" cy="4965548"/>
          </a:xfrm>
        </p:grpSpPr>
        <p:sp>
          <p:nvSpPr>
            <p:cNvPr id="8" name="object 8"/>
            <p:cNvSpPr/>
            <p:nvPr/>
          </p:nvSpPr>
          <p:spPr>
            <a:xfrm>
              <a:off x="802053" y="13922567"/>
              <a:ext cx="9308914" cy="3963162"/>
            </a:xfrm>
            <a:custGeom>
              <a:avLst/>
              <a:gdLst/>
              <a:ahLst/>
              <a:cxnLst/>
              <a:rect l="l" t="t" r="r" b="b"/>
              <a:pathLst>
                <a:path w="3208020" h="4782820">
                  <a:moveTo>
                    <a:pt x="0" y="4782654"/>
                  </a:moveTo>
                  <a:lnTo>
                    <a:pt x="3207600" y="4782654"/>
                  </a:lnTo>
                  <a:lnTo>
                    <a:pt x="3207600" y="0"/>
                  </a:lnTo>
                  <a:lnTo>
                    <a:pt x="0" y="0"/>
                  </a:lnTo>
                  <a:lnTo>
                    <a:pt x="0" y="4782654"/>
                  </a:lnTo>
                  <a:close/>
                </a:path>
              </a:pathLst>
            </a:custGeom>
            <a:solidFill>
              <a:srgbClr val="215B4E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1444389" y="14364042"/>
              <a:ext cx="8079887" cy="3207310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R="16584" algn="l">
                <a:spcBef>
                  <a:spcPts val="290"/>
                </a:spcBef>
                <a:buClr>
                  <a:srgbClr val="215B4E"/>
                </a:buClr>
                <a:tabLst>
                  <a:tab pos="429336" algn="l"/>
                </a:tabLst>
              </a:pPr>
              <a:r>
                <a:rPr lang="en-US" sz="2800" dirty="0">
                  <a:solidFill>
                    <a:srgbClr val="205B4E"/>
                  </a:solidFill>
                  <a:latin typeface="Proxima Nova"/>
                  <a:cs typeface="Proxima Nova"/>
                </a:rPr>
                <a:t>◼︎</a:t>
              </a:r>
              <a:r>
                <a:rPr lang="en-US" sz="2800" dirty="0">
                  <a:latin typeface="Proxima Nova"/>
                  <a:cs typeface="Proxima Nova"/>
                </a:rPr>
                <a:t>  </a:t>
              </a:r>
              <a:r>
                <a:rPr lang="en-US" sz="2800" b="1" dirty="0">
                  <a:latin typeface="Proxima Nova"/>
                  <a:cs typeface="Proxima Nova"/>
                </a:rPr>
                <a:t>How did you find this?</a:t>
              </a:r>
              <a:r>
                <a:rPr sz="2800" b="1" spc="-15" dirty="0">
                  <a:latin typeface="Proxima Nova"/>
                  <a:cs typeface="Proxima Nova"/>
                </a:rPr>
                <a:t> </a:t>
              </a:r>
              <a:endParaRPr lang="en-US" sz="2800" b="1" spc="-15" dirty="0">
                <a:latin typeface="Proxima Nova"/>
                <a:cs typeface="Proxima Nova"/>
              </a:endParaRPr>
            </a:p>
            <a:p>
              <a:pPr marR="16584" algn="l">
                <a:spcBef>
                  <a:spcPts val="290"/>
                </a:spcBef>
                <a:buClr>
                  <a:srgbClr val="215B4E"/>
                </a:buClr>
                <a:tabLst>
                  <a:tab pos="429336" algn="l"/>
                </a:tabLst>
              </a:pPr>
              <a:r>
                <a:rPr lang="en-US" sz="2800" dirty="0">
                  <a:solidFill>
                    <a:srgbClr val="205B4E"/>
                  </a:solidFill>
                  <a:latin typeface="Proxima Nova"/>
                  <a:cs typeface="Proxima Nova"/>
                </a:rPr>
                <a:t>◼︎</a:t>
              </a:r>
              <a:r>
                <a:rPr lang="en-US" sz="2800" dirty="0">
                  <a:latin typeface="Proxima Nova"/>
                  <a:cs typeface="Proxima Nova"/>
                </a:rPr>
                <a:t> </a:t>
              </a:r>
              <a:r>
                <a:rPr lang="en-US" sz="2800" b="1" dirty="0">
                  <a:latin typeface="Proxima Nova"/>
                  <a:cs typeface="Proxima Nova"/>
                </a:rPr>
                <a:t> Collected [what] from [population]</a:t>
              </a:r>
            </a:p>
            <a:p>
              <a:pPr marR="16584" algn="l">
                <a:spcBef>
                  <a:spcPts val="290"/>
                </a:spcBef>
                <a:buClr>
                  <a:srgbClr val="215B4E"/>
                </a:buClr>
                <a:tabLst>
                  <a:tab pos="429336" algn="l"/>
                </a:tabLst>
              </a:pPr>
              <a:r>
                <a:rPr lang="en-US" sz="2800" dirty="0">
                  <a:solidFill>
                    <a:srgbClr val="205B4E"/>
                  </a:solidFill>
                  <a:latin typeface="Proxima Nova"/>
                  <a:cs typeface="Proxima Nova"/>
                </a:rPr>
                <a:t>◼︎</a:t>
              </a:r>
              <a:r>
                <a:rPr lang="en-US" sz="2800" dirty="0">
                  <a:latin typeface="Proxima Nova"/>
                  <a:cs typeface="Proxima Nova"/>
                </a:rPr>
                <a:t> </a:t>
              </a:r>
              <a:r>
                <a:rPr lang="en-US" sz="2800" b="1" dirty="0">
                  <a:latin typeface="Proxima Nova"/>
                  <a:cs typeface="Proxima Nova"/>
                </a:rPr>
                <a:t> How you tested it</a:t>
              </a:r>
            </a:p>
            <a:p>
              <a:pPr marR="16584" algn="l">
                <a:spcBef>
                  <a:spcPts val="290"/>
                </a:spcBef>
                <a:buClr>
                  <a:srgbClr val="215B4E"/>
                </a:buClr>
                <a:tabLst>
                  <a:tab pos="429336" algn="l"/>
                </a:tabLst>
              </a:pPr>
              <a:endParaRPr lang="en-US" sz="2800" b="1" dirty="0">
                <a:latin typeface="Proxima Nova"/>
                <a:cs typeface="Proxima Nova"/>
              </a:endParaRPr>
            </a:p>
            <a:p>
              <a:pPr marR="16584" algn="l">
                <a:spcBef>
                  <a:spcPts val="290"/>
                </a:spcBef>
                <a:buClr>
                  <a:srgbClr val="215B4E"/>
                </a:buClr>
                <a:tabLst>
                  <a:tab pos="429336" algn="l"/>
                </a:tabLst>
              </a:pPr>
              <a:r>
                <a:rPr sz="2800" dirty="0" err="1">
                  <a:latin typeface="Proxima Nova"/>
                  <a:cs typeface="Proxima Nova"/>
                </a:rPr>
                <a:t>condimentum</a:t>
              </a:r>
              <a:r>
                <a:rPr sz="2800" spc="421" dirty="0">
                  <a:latin typeface="Proxima Nova"/>
                  <a:cs typeface="Proxima Nova"/>
                </a:rPr>
                <a:t> </a:t>
              </a:r>
              <a:r>
                <a:rPr sz="2800" dirty="0">
                  <a:latin typeface="Proxima Nova"/>
                  <a:cs typeface="Proxima Nova"/>
                </a:rPr>
                <a:t>nemo</a:t>
              </a:r>
              <a:r>
                <a:rPr sz="2800" spc="421" dirty="0">
                  <a:latin typeface="Proxima Nova"/>
                  <a:cs typeface="Proxima Nova"/>
                </a:rPr>
                <a:t> </a:t>
              </a:r>
              <a:r>
                <a:rPr sz="2800" dirty="0">
                  <a:latin typeface="Proxima Nova"/>
                  <a:cs typeface="Proxima Nova"/>
                </a:rPr>
                <a:t>v</a:t>
              </a:r>
              <a:r>
                <a:rPr sz="2800" spc="421" dirty="0">
                  <a:latin typeface="Proxima Nova"/>
                  <a:cs typeface="Proxima Nova"/>
                </a:rPr>
                <a:t> </a:t>
              </a:r>
              <a:r>
                <a:rPr sz="2800" spc="-29" dirty="0" err="1">
                  <a:latin typeface="Proxima Nova"/>
                  <a:cs typeface="Proxima Nova"/>
                </a:rPr>
                <a:t>obligatorii</a:t>
              </a:r>
              <a:r>
                <a:rPr sz="2800" spc="-29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editur</a:t>
              </a:r>
              <a:r>
                <a:rPr sz="2800" dirty="0">
                  <a:latin typeface="Proxima Nova"/>
                  <a:cs typeface="Proxima Nova"/>
                </a:rPr>
                <a:t> in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rnentis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doloremque</a:t>
              </a:r>
              <a:r>
                <a:rPr sz="2800" dirty="0">
                  <a:latin typeface="Proxima Nova"/>
                  <a:cs typeface="Proxima Nova"/>
                </a:rPr>
                <a:t>,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parata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fuga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dirty="0">
                  <a:latin typeface="Proxima Nova"/>
                  <a:cs typeface="Proxima Nova"/>
                </a:rPr>
                <a:t>a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suspncta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spc="-29" dirty="0" err="1">
                  <a:latin typeface="Proxima Nova"/>
                  <a:cs typeface="Proxima Nova"/>
                </a:rPr>
                <a:t>moderno</a:t>
              </a:r>
              <a:r>
                <a:rPr sz="2800" spc="-29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leo</a:t>
              </a:r>
              <a:r>
                <a:rPr sz="2800" spc="73" dirty="0">
                  <a:latin typeface="Proxima Nova"/>
                  <a:cs typeface="Proxima Nova"/>
                </a:rPr>
                <a:t> </a:t>
              </a:r>
              <a:r>
                <a:rPr sz="2800" spc="-29" dirty="0" err="1">
                  <a:latin typeface="Proxima Nova"/>
                  <a:cs typeface="Proxima Nova"/>
                </a:rPr>
                <a:t>destitutum</a:t>
              </a:r>
              <a:r>
                <a:rPr sz="2800" spc="-29" dirty="0">
                  <a:latin typeface="Proxima Nova"/>
                  <a:cs typeface="Proxima Nova"/>
                </a:rPr>
                <a:t>,</a:t>
              </a:r>
              <a:r>
                <a:rPr sz="2800" spc="73" dirty="0">
                  <a:latin typeface="Proxima Nova"/>
                  <a:cs typeface="Proxima Nova"/>
                </a:rPr>
                <a:t> </a:t>
              </a:r>
              <a:r>
                <a:rPr sz="2800" spc="-29" dirty="0" err="1">
                  <a:latin typeface="Proxima Nova"/>
                  <a:cs typeface="Proxima Nova"/>
                </a:rPr>
                <a:t>depauperatio</a:t>
              </a:r>
              <a:r>
                <a:rPr sz="2800" spc="-29" dirty="0">
                  <a:latin typeface="Proxima Nova"/>
                  <a:cs typeface="Proxima Nova"/>
                </a:rPr>
                <a:t>,</a:t>
              </a:r>
              <a:r>
                <a:rPr sz="2800" spc="87" dirty="0">
                  <a:latin typeface="Proxima Nova"/>
                  <a:cs typeface="Proxima Nova"/>
                </a:rPr>
                <a:t> </a:t>
              </a:r>
              <a:r>
                <a:rPr sz="2800" dirty="0">
                  <a:latin typeface="Proxima Nova"/>
                  <a:cs typeface="Proxima Nova"/>
                </a:rPr>
                <a:t>rem</a:t>
              </a:r>
              <a:r>
                <a:rPr sz="2800" spc="73" dirty="0">
                  <a:latin typeface="Proxima Nova"/>
                  <a:cs typeface="Proxima Nova"/>
                </a:rPr>
                <a:t> </a:t>
              </a:r>
              <a:r>
                <a:rPr sz="2800" spc="-29" dirty="0" err="1">
                  <a:latin typeface="Proxima Nova"/>
                  <a:cs typeface="Proxima Nova"/>
                </a:rPr>
                <a:t>praestantissimum</a:t>
              </a:r>
              <a:r>
                <a:rPr sz="2800" spc="-29" dirty="0">
                  <a:latin typeface="Proxima Nova"/>
                  <a:cs typeface="Proxima Nova"/>
                </a:rPr>
                <a:t>.</a:t>
              </a:r>
              <a:r>
                <a:rPr sz="2800" spc="73" dirty="0">
                  <a:latin typeface="Proxima Nova"/>
                  <a:cs typeface="Proxima Nova"/>
                </a:rPr>
                <a:t> </a:t>
              </a:r>
              <a:endParaRPr sz="2800" dirty="0">
                <a:latin typeface="Proxima Nova"/>
                <a:cs typeface="Proxima Nova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D0CCAE3-595C-E88E-B568-B6ADA7765D6C}"/>
                </a:ext>
              </a:extLst>
            </p:cNvPr>
            <p:cNvSpPr/>
            <p:nvPr/>
          </p:nvSpPr>
          <p:spPr>
            <a:xfrm>
              <a:off x="1026851" y="12920181"/>
              <a:ext cx="9072615" cy="1002385"/>
            </a:xfrm>
            <a:prstGeom prst="rect">
              <a:avLst/>
            </a:prstGeom>
            <a:solidFill>
              <a:srgbClr val="205B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bject 140">
              <a:extLst>
                <a:ext uri="{FF2B5EF4-FFF2-40B4-BE49-F238E27FC236}">
                  <a16:creationId xmlns:a16="http://schemas.microsoft.com/office/drawing/2014/main" id="{7292032D-179B-7F03-02FF-F8C390676E33}"/>
                </a:ext>
              </a:extLst>
            </p:cNvPr>
            <p:cNvSpPr txBox="1"/>
            <p:nvPr/>
          </p:nvSpPr>
          <p:spPr>
            <a:xfrm>
              <a:off x="1444481" y="12943860"/>
              <a:ext cx="5019429" cy="796330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lang="en-US" sz="4933" b="1" spc="-73" dirty="0">
                  <a:solidFill>
                    <a:srgbClr val="FFFFFF"/>
                  </a:solidFill>
                  <a:latin typeface="Proxima Nova Extrabold"/>
                  <a:cs typeface="Proxima Nova Extrabold"/>
                </a:rPr>
                <a:t>METHOD</a:t>
              </a:r>
              <a:endParaRPr sz="4933" dirty="0">
                <a:latin typeface="Proxima Nova Extrabold"/>
                <a:cs typeface="Proxima Nova Extrabold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A426187-C003-53C6-BF52-9CA1BD0E1917}"/>
                </a:ext>
              </a:extLst>
            </p:cNvPr>
            <p:cNvSpPr/>
            <p:nvPr/>
          </p:nvSpPr>
          <p:spPr>
            <a:xfrm>
              <a:off x="807364" y="12920181"/>
              <a:ext cx="264743" cy="1002385"/>
            </a:xfrm>
            <a:prstGeom prst="rect">
              <a:avLst/>
            </a:prstGeom>
            <a:solidFill>
              <a:srgbClr val="ACB8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ACB8B4"/>
                </a:solidFill>
              </a:endParaRPr>
            </a:p>
          </p:txBody>
        </p:sp>
      </p:grpSp>
      <p:sp>
        <p:nvSpPr>
          <p:cNvPr id="111" name="object 111"/>
          <p:cNvSpPr txBox="1">
            <a:spLocks noGrp="1"/>
          </p:cNvSpPr>
          <p:nvPr>
            <p:ph type="title"/>
          </p:nvPr>
        </p:nvSpPr>
        <p:spPr>
          <a:xfrm>
            <a:off x="13794772" y="1250326"/>
            <a:ext cx="16301656" cy="3089329"/>
          </a:xfrm>
          <a:prstGeom prst="rect">
            <a:avLst/>
          </a:prstGeom>
        </p:spPr>
        <p:txBody>
          <a:bodyPr vert="horz" wrap="square" lIns="0" tIns="36852" rIns="0" bIns="0" rtlCol="0" anchor="t">
            <a:spAutoFit/>
          </a:bodyPr>
          <a:lstStyle/>
          <a:p>
            <a:pPr marL="36853">
              <a:lnSpc>
                <a:spcPts val="11897"/>
              </a:lnSpc>
              <a:spcBef>
                <a:spcPts val="290"/>
              </a:spcBef>
            </a:pPr>
            <a:r>
              <a:rPr spc="-348" dirty="0"/>
              <a:t>Research</a:t>
            </a:r>
            <a:r>
              <a:rPr spc="-363" dirty="0"/>
              <a:t> </a:t>
            </a:r>
            <a:r>
              <a:rPr spc="-232" dirty="0"/>
              <a:t>Presentation</a:t>
            </a:r>
            <a:br>
              <a:rPr lang="en-US" spc="-232" dirty="0"/>
            </a:br>
            <a:r>
              <a:rPr lang="en-US" spc="-261" dirty="0">
                <a:solidFill>
                  <a:srgbClr val="FFFFFF"/>
                </a:solidFill>
              </a:rPr>
              <a:t>Title</a:t>
            </a:r>
            <a:r>
              <a:rPr lang="en-US" spc="-551" dirty="0">
                <a:solidFill>
                  <a:srgbClr val="FFFFFF"/>
                </a:solidFill>
              </a:rPr>
              <a:t> </a:t>
            </a:r>
            <a:r>
              <a:rPr lang="en-US" spc="-261" dirty="0">
                <a:solidFill>
                  <a:srgbClr val="FFFFFF"/>
                </a:solidFill>
              </a:rPr>
              <a:t>Goes</a:t>
            </a:r>
            <a:r>
              <a:rPr lang="en-US" spc="-537" dirty="0">
                <a:solidFill>
                  <a:srgbClr val="FFFFFF"/>
                </a:solidFill>
              </a:rPr>
              <a:t> </a:t>
            </a:r>
            <a:r>
              <a:rPr lang="en-US" spc="-116" dirty="0">
                <a:solidFill>
                  <a:srgbClr val="FFFFFF"/>
                </a:solidFill>
              </a:rPr>
              <a:t>Here</a:t>
            </a:r>
            <a:endParaRPr spc="-232" dirty="0"/>
          </a:p>
        </p:txBody>
      </p:sp>
      <p:sp>
        <p:nvSpPr>
          <p:cNvPr id="112" name="object 112"/>
          <p:cNvSpPr txBox="1"/>
          <p:nvPr/>
        </p:nvSpPr>
        <p:spPr>
          <a:xfrm>
            <a:off x="13794772" y="3987420"/>
            <a:ext cx="11204970" cy="2141538"/>
          </a:xfrm>
          <a:prstGeom prst="rect">
            <a:avLst/>
          </a:prstGeom>
        </p:spPr>
        <p:txBody>
          <a:bodyPr vert="horz" wrap="square" lIns="0" tIns="401691" rIns="0" bIns="0" rtlCol="0">
            <a:spAutoFit/>
          </a:bodyPr>
          <a:lstStyle/>
          <a:p>
            <a:pPr marL="36853">
              <a:spcBef>
                <a:spcPts val="1277"/>
              </a:spcBef>
            </a:pPr>
            <a:r>
              <a:rPr sz="5804" spc="-145" dirty="0">
                <a:solidFill>
                  <a:srgbClr val="FFFFFF"/>
                </a:solidFill>
                <a:latin typeface="Proxima Nova Medium"/>
                <a:cs typeface="Proxima Nova Medium"/>
              </a:rPr>
              <a:t>Your</a:t>
            </a:r>
            <a:r>
              <a:rPr sz="5804" spc="-116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dirty="0">
                <a:solidFill>
                  <a:srgbClr val="FFFFFF"/>
                </a:solidFill>
                <a:latin typeface="Proxima Nova Medium"/>
                <a:cs typeface="Proxima Nova Medium"/>
              </a:rPr>
              <a:t>name</a:t>
            </a:r>
            <a:r>
              <a:rPr sz="5804" spc="-102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dirty="0">
                <a:solidFill>
                  <a:srgbClr val="FFFFFF"/>
                </a:solidFill>
                <a:latin typeface="Proxima Nova Medium"/>
                <a:cs typeface="Proxima Nova Medium"/>
              </a:rPr>
              <a:t>goes</a:t>
            </a:r>
            <a:r>
              <a:rPr sz="5804" spc="-116" dirty="0">
                <a:solidFill>
                  <a:srgbClr val="FFFFFF"/>
                </a:solidFill>
                <a:latin typeface="Proxima Nova Medium"/>
                <a:cs typeface="Proxima Nova Medium"/>
              </a:rPr>
              <a:t> </a:t>
            </a:r>
            <a:r>
              <a:rPr sz="5804" spc="-58" dirty="0">
                <a:solidFill>
                  <a:srgbClr val="FFFFFF"/>
                </a:solidFill>
                <a:latin typeface="Proxima Nova Medium"/>
                <a:cs typeface="Proxima Nova Medium"/>
              </a:rPr>
              <a:t>here</a:t>
            </a:r>
            <a:endParaRPr sz="5804" dirty="0">
              <a:latin typeface="Proxima Nova Medium"/>
              <a:cs typeface="Proxima Nova Medium"/>
            </a:endParaRPr>
          </a:p>
          <a:p>
            <a:pPr marL="36853">
              <a:spcBef>
                <a:spcPts val="987"/>
              </a:spcBef>
            </a:pPr>
            <a:r>
              <a:rPr sz="4643" dirty="0">
                <a:solidFill>
                  <a:srgbClr val="FFFFFF"/>
                </a:solidFill>
                <a:latin typeface="Proxima Nova"/>
                <a:cs typeface="Proxima Nova"/>
              </a:rPr>
              <a:t>Department</a:t>
            </a:r>
            <a:r>
              <a:rPr sz="4643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dirty="0">
                <a:solidFill>
                  <a:srgbClr val="FFFFFF"/>
                </a:solidFill>
                <a:latin typeface="Proxima Nova"/>
                <a:cs typeface="Proxima Nova"/>
              </a:rPr>
              <a:t>name,</a:t>
            </a:r>
            <a:r>
              <a:rPr sz="4643" spc="-73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dirty="0">
                <a:solidFill>
                  <a:srgbClr val="FFFFFF"/>
                </a:solidFill>
                <a:latin typeface="Proxima Nova"/>
                <a:cs typeface="Proxima Nova"/>
              </a:rPr>
              <a:t>University</a:t>
            </a:r>
            <a:r>
              <a:rPr sz="4643" spc="-87" dirty="0">
                <a:solidFill>
                  <a:srgbClr val="FFFFFF"/>
                </a:solidFill>
                <a:latin typeface="Proxima Nova"/>
                <a:cs typeface="Proxima Nova"/>
              </a:rPr>
              <a:t> </a:t>
            </a:r>
            <a:r>
              <a:rPr sz="4643" spc="-58" dirty="0">
                <a:solidFill>
                  <a:srgbClr val="FFFFFF"/>
                </a:solidFill>
                <a:latin typeface="Proxima Nova"/>
                <a:cs typeface="Proxima Nova"/>
              </a:rPr>
              <a:t>name</a:t>
            </a:r>
            <a:endParaRPr sz="4643" dirty="0">
              <a:latin typeface="Proxima Nova"/>
              <a:cs typeface="Proxima Nova"/>
            </a:endParaRPr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D64DB447-720C-9525-485E-648F1EE01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53" y="19908728"/>
            <a:ext cx="9308914" cy="4965548"/>
            <a:chOff x="813553" y="19572871"/>
            <a:chExt cx="9308914" cy="4965548"/>
          </a:xfrm>
        </p:grpSpPr>
        <p:sp>
          <p:nvSpPr>
            <p:cNvPr id="84" name="object 8">
              <a:extLst>
                <a:ext uri="{FF2B5EF4-FFF2-40B4-BE49-F238E27FC236}">
                  <a16:creationId xmlns:a16="http://schemas.microsoft.com/office/drawing/2014/main" id="{5B9BA398-7200-87F8-EFD4-9DB055C13B01}"/>
                </a:ext>
              </a:extLst>
            </p:cNvPr>
            <p:cNvSpPr/>
            <p:nvPr/>
          </p:nvSpPr>
          <p:spPr>
            <a:xfrm>
              <a:off x="813553" y="20575257"/>
              <a:ext cx="9308914" cy="3963162"/>
            </a:xfrm>
            <a:custGeom>
              <a:avLst/>
              <a:gdLst/>
              <a:ahLst/>
              <a:cxnLst/>
              <a:rect l="l" t="t" r="r" b="b"/>
              <a:pathLst>
                <a:path w="3208020" h="4782820">
                  <a:moveTo>
                    <a:pt x="0" y="4782654"/>
                  </a:moveTo>
                  <a:lnTo>
                    <a:pt x="3207600" y="4782654"/>
                  </a:lnTo>
                  <a:lnTo>
                    <a:pt x="3207600" y="0"/>
                  </a:lnTo>
                  <a:lnTo>
                    <a:pt x="0" y="0"/>
                  </a:lnTo>
                  <a:lnTo>
                    <a:pt x="0" y="4782654"/>
                  </a:lnTo>
                  <a:close/>
                </a:path>
              </a:pathLst>
            </a:custGeom>
            <a:solidFill>
              <a:srgbClr val="215B4E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145">
              <a:extLst>
                <a:ext uri="{FF2B5EF4-FFF2-40B4-BE49-F238E27FC236}">
                  <a16:creationId xmlns:a16="http://schemas.microsoft.com/office/drawing/2014/main" id="{F5472624-3E9F-877B-F49F-18A5966896E3}"/>
                </a:ext>
              </a:extLst>
            </p:cNvPr>
            <p:cNvSpPr txBox="1"/>
            <p:nvPr/>
          </p:nvSpPr>
          <p:spPr>
            <a:xfrm>
              <a:off x="1582071" y="21001798"/>
              <a:ext cx="8079887" cy="3095100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R="16584" algn="l">
                <a:spcBef>
                  <a:spcPts val="290"/>
                </a:spcBef>
                <a:buClr>
                  <a:srgbClr val="215B4E"/>
                </a:buClr>
                <a:tabLst>
                  <a:tab pos="429336" algn="l"/>
                </a:tabLst>
              </a:pPr>
              <a:r>
                <a:rPr lang="en-US" sz="2800" dirty="0">
                  <a:solidFill>
                    <a:srgbClr val="205B4E"/>
                  </a:solidFill>
                  <a:latin typeface="Proxima Nova"/>
                  <a:cs typeface="Proxima Nova"/>
                </a:rPr>
                <a:t>◼︎</a:t>
              </a:r>
              <a:r>
                <a:rPr lang="en-US" sz="2800" dirty="0">
                  <a:latin typeface="Proxima Nova"/>
                  <a:cs typeface="Proxima Nova"/>
                </a:rPr>
                <a:t>  </a:t>
              </a:r>
              <a:r>
                <a:rPr lang="en-US" sz="2800" b="1" dirty="0">
                  <a:latin typeface="Proxima Nova"/>
                  <a:cs typeface="Proxima Nova"/>
                </a:rPr>
                <a:t>Graph/table with essential results only</a:t>
              </a:r>
              <a:r>
                <a:rPr sz="2800" b="1" spc="-15" dirty="0">
                  <a:latin typeface="Proxima Nova"/>
                  <a:cs typeface="Proxima Nova"/>
                </a:rPr>
                <a:t> </a:t>
              </a:r>
              <a:endParaRPr lang="en-US" sz="2800" b="1" spc="-15" dirty="0">
                <a:latin typeface="Proxima Nova"/>
                <a:cs typeface="Proxima Nova"/>
              </a:endParaRPr>
            </a:p>
            <a:p>
              <a:pPr marR="16584" algn="l">
                <a:spcBef>
                  <a:spcPts val="290"/>
                </a:spcBef>
                <a:buClr>
                  <a:srgbClr val="215B4E"/>
                </a:buClr>
                <a:tabLst>
                  <a:tab pos="429336" algn="l"/>
                </a:tabLst>
              </a:pPr>
              <a:r>
                <a:rPr lang="en-US" sz="2800" dirty="0">
                  <a:solidFill>
                    <a:srgbClr val="205B4E"/>
                  </a:solidFill>
                  <a:latin typeface="Proxima Nova"/>
                  <a:cs typeface="Proxima Nova"/>
                </a:rPr>
                <a:t>◼︎</a:t>
              </a:r>
              <a:r>
                <a:rPr lang="en-US" sz="2800" dirty="0">
                  <a:latin typeface="Proxima Nova"/>
                  <a:cs typeface="Proxima Nova"/>
                </a:rPr>
                <a:t>  </a:t>
              </a:r>
              <a:r>
                <a:rPr lang="en-US" sz="2800" b="1" dirty="0">
                  <a:latin typeface="Proxima Nova"/>
                  <a:cs typeface="Proxima Nova"/>
                </a:rPr>
                <a:t>All other data</a:t>
              </a:r>
            </a:p>
            <a:p>
              <a:pPr marR="16584" algn="l">
                <a:spcBef>
                  <a:spcPts val="290"/>
                </a:spcBef>
                <a:buClr>
                  <a:srgbClr val="215B4E"/>
                </a:buClr>
                <a:tabLst>
                  <a:tab pos="429336" algn="l"/>
                </a:tabLst>
              </a:pPr>
              <a:r>
                <a:rPr lang="en-US" sz="2321" b="1" dirty="0">
                  <a:latin typeface="Proxima Nova"/>
                  <a:cs typeface="Proxima Nova"/>
                </a:rPr>
                <a:t> </a:t>
              </a:r>
            </a:p>
            <a:p>
              <a:pPr marR="16584" algn="l">
                <a:spcBef>
                  <a:spcPts val="290"/>
                </a:spcBef>
                <a:buClr>
                  <a:srgbClr val="215B4E"/>
                </a:buClr>
                <a:tabLst>
                  <a:tab pos="429336" algn="l"/>
                </a:tabLst>
              </a:pPr>
              <a:r>
                <a:rPr sz="2800" dirty="0" err="1">
                  <a:latin typeface="Proxima Nova"/>
                  <a:cs typeface="Proxima Nova"/>
                </a:rPr>
                <a:t>condimentum</a:t>
              </a:r>
              <a:r>
                <a:rPr sz="2800" spc="421" dirty="0">
                  <a:latin typeface="Proxima Nova"/>
                  <a:cs typeface="Proxima Nova"/>
                </a:rPr>
                <a:t> </a:t>
              </a:r>
              <a:r>
                <a:rPr sz="2800" dirty="0">
                  <a:latin typeface="Proxima Nova"/>
                  <a:cs typeface="Proxima Nova"/>
                </a:rPr>
                <a:t>nemo</a:t>
              </a:r>
              <a:r>
                <a:rPr sz="2800" spc="421" dirty="0">
                  <a:latin typeface="Proxima Nova"/>
                  <a:cs typeface="Proxima Nova"/>
                </a:rPr>
                <a:t> </a:t>
              </a:r>
              <a:r>
                <a:rPr sz="2800" dirty="0">
                  <a:latin typeface="Proxima Nova"/>
                  <a:cs typeface="Proxima Nova"/>
                </a:rPr>
                <a:t>v</a:t>
              </a:r>
              <a:r>
                <a:rPr sz="2800" spc="421" dirty="0">
                  <a:latin typeface="Proxima Nova"/>
                  <a:cs typeface="Proxima Nova"/>
                </a:rPr>
                <a:t> </a:t>
              </a:r>
              <a:r>
                <a:rPr sz="2800" spc="-29" dirty="0" err="1">
                  <a:latin typeface="Proxima Nova"/>
                  <a:cs typeface="Proxima Nova"/>
                </a:rPr>
                <a:t>obligatorii</a:t>
              </a:r>
              <a:r>
                <a:rPr sz="2800" spc="-29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editur</a:t>
              </a:r>
              <a:r>
                <a:rPr sz="2800" dirty="0">
                  <a:latin typeface="Proxima Nova"/>
                  <a:cs typeface="Proxima Nova"/>
                </a:rPr>
                <a:t> in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rnentis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doloremque</a:t>
              </a:r>
              <a:r>
                <a:rPr sz="2800" dirty="0">
                  <a:latin typeface="Proxima Nova"/>
                  <a:cs typeface="Proxima Nova"/>
                </a:rPr>
                <a:t>,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parata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fuga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dirty="0">
                  <a:latin typeface="Proxima Nova"/>
                  <a:cs typeface="Proxima Nova"/>
                </a:rPr>
                <a:t>a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suspncta</a:t>
              </a:r>
              <a:r>
                <a:rPr sz="2800" spc="15" dirty="0">
                  <a:latin typeface="Proxima Nova"/>
                  <a:cs typeface="Proxima Nova"/>
                </a:rPr>
                <a:t> </a:t>
              </a:r>
              <a:r>
                <a:rPr sz="2800" spc="-29" dirty="0" err="1">
                  <a:latin typeface="Proxima Nova"/>
                  <a:cs typeface="Proxima Nova"/>
                </a:rPr>
                <a:t>moderno</a:t>
              </a:r>
              <a:r>
                <a:rPr sz="2800" spc="-29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leo</a:t>
              </a:r>
              <a:r>
                <a:rPr sz="2800" spc="73" dirty="0">
                  <a:latin typeface="Proxima Nova"/>
                  <a:cs typeface="Proxima Nova"/>
                </a:rPr>
                <a:t> </a:t>
              </a:r>
              <a:r>
                <a:rPr sz="2800" spc="-29" dirty="0" err="1">
                  <a:latin typeface="Proxima Nova"/>
                  <a:cs typeface="Proxima Nova"/>
                </a:rPr>
                <a:t>destitutum</a:t>
              </a:r>
              <a:r>
                <a:rPr sz="2800" spc="-29" dirty="0">
                  <a:latin typeface="Proxima Nova"/>
                  <a:cs typeface="Proxima Nova"/>
                </a:rPr>
                <a:t>,</a:t>
              </a:r>
              <a:r>
                <a:rPr sz="2800" spc="73" dirty="0">
                  <a:latin typeface="Proxima Nova"/>
                  <a:cs typeface="Proxima Nova"/>
                </a:rPr>
                <a:t> </a:t>
              </a:r>
              <a:r>
                <a:rPr sz="2800" spc="-29" dirty="0" err="1">
                  <a:latin typeface="Proxima Nova"/>
                  <a:cs typeface="Proxima Nova"/>
                </a:rPr>
                <a:t>depauperatio</a:t>
              </a:r>
              <a:r>
                <a:rPr sz="2800" spc="-29" dirty="0">
                  <a:latin typeface="Proxima Nova"/>
                  <a:cs typeface="Proxima Nova"/>
                </a:rPr>
                <a:t>,</a:t>
              </a:r>
              <a:r>
                <a:rPr sz="2800" spc="87" dirty="0">
                  <a:latin typeface="Proxima Nova"/>
                  <a:cs typeface="Proxima Nova"/>
                </a:rPr>
                <a:t> </a:t>
              </a:r>
              <a:r>
                <a:rPr sz="2800" dirty="0">
                  <a:latin typeface="Proxima Nova"/>
                  <a:cs typeface="Proxima Nova"/>
                </a:rPr>
                <a:t>rem</a:t>
              </a:r>
              <a:r>
                <a:rPr sz="2800" spc="73" dirty="0">
                  <a:latin typeface="Proxima Nova"/>
                  <a:cs typeface="Proxima Nova"/>
                </a:rPr>
                <a:t> </a:t>
              </a:r>
              <a:r>
                <a:rPr sz="2800" spc="-29" dirty="0" err="1">
                  <a:latin typeface="Proxima Nova"/>
                  <a:cs typeface="Proxima Nova"/>
                </a:rPr>
                <a:t>praestantissimum</a:t>
              </a:r>
              <a:r>
                <a:rPr sz="2800" spc="-29" dirty="0">
                  <a:latin typeface="Proxima Nova"/>
                  <a:cs typeface="Proxima Nova"/>
                </a:rPr>
                <a:t>.</a:t>
              </a:r>
              <a:r>
                <a:rPr sz="2800" spc="73" dirty="0">
                  <a:latin typeface="Proxima Nova"/>
                  <a:cs typeface="Proxima Nova"/>
                </a:rPr>
                <a:t> </a:t>
              </a:r>
              <a:r>
                <a:rPr sz="2800" spc="-29" dirty="0" err="1">
                  <a:latin typeface="Proxima Nova"/>
                  <a:cs typeface="Proxima Nova"/>
                </a:rPr>
                <a:t>Consequi</a:t>
              </a:r>
              <a:r>
                <a:rPr sz="2800" spc="-29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cusdae</a:t>
              </a:r>
              <a:r>
                <a:rPr sz="2800" spc="-58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venit</a:t>
              </a:r>
              <a:r>
                <a:rPr sz="2800" spc="-58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aut</a:t>
              </a:r>
              <a:r>
                <a:rPr sz="2800" spc="-44" dirty="0">
                  <a:latin typeface="Proxima Nova"/>
                  <a:cs typeface="Proxima Nova"/>
                </a:rPr>
                <a:t> </a:t>
              </a:r>
              <a:r>
                <a:rPr sz="2800" dirty="0" err="1">
                  <a:latin typeface="Proxima Nova"/>
                  <a:cs typeface="Proxima Nova"/>
                </a:rPr>
                <a:t>odicipsani</a:t>
              </a:r>
              <a:r>
                <a:rPr sz="2800" spc="-58" dirty="0">
                  <a:latin typeface="Proxima Nova"/>
                  <a:cs typeface="Proxima Nova"/>
                </a:rPr>
                <a:t> </a:t>
              </a:r>
              <a:r>
                <a:rPr sz="2800" spc="-29" dirty="0" err="1">
                  <a:latin typeface="Proxima Nova"/>
                  <a:cs typeface="Proxima Nova"/>
                </a:rPr>
                <a:t>consed</a:t>
              </a:r>
              <a:r>
                <a:rPr sz="2800" spc="-29" dirty="0">
                  <a:latin typeface="Proxima Nova"/>
                  <a:cs typeface="Proxima Nova"/>
                </a:rPr>
                <a:t>:</a:t>
              </a:r>
              <a:endParaRPr sz="2800" dirty="0">
                <a:latin typeface="Proxima Nova"/>
                <a:cs typeface="Proxima Nova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4F75E20-F360-2196-0400-68B82CA2678D}"/>
                </a:ext>
              </a:extLst>
            </p:cNvPr>
            <p:cNvSpPr/>
            <p:nvPr/>
          </p:nvSpPr>
          <p:spPr>
            <a:xfrm>
              <a:off x="1038351" y="19572871"/>
              <a:ext cx="9072615" cy="1002385"/>
            </a:xfrm>
            <a:prstGeom prst="rect">
              <a:avLst/>
            </a:prstGeom>
            <a:solidFill>
              <a:srgbClr val="205B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bject 140">
              <a:extLst>
                <a:ext uri="{FF2B5EF4-FFF2-40B4-BE49-F238E27FC236}">
                  <a16:creationId xmlns:a16="http://schemas.microsoft.com/office/drawing/2014/main" id="{949B760A-06FB-DD86-82F1-CE857FFBCEE6}"/>
                </a:ext>
              </a:extLst>
            </p:cNvPr>
            <p:cNvSpPr txBox="1"/>
            <p:nvPr/>
          </p:nvSpPr>
          <p:spPr>
            <a:xfrm>
              <a:off x="1455981" y="19596550"/>
              <a:ext cx="5019429" cy="796330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lang="en-US" sz="4933" b="1" spc="-73" dirty="0">
                  <a:solidFill>
                    <a:srgbClr val="FFFFFF"/>
                  </a:solidFill>
                  <a:latin typeface="Proxima Nova Extrabold"/>
                  <a:cs typeface="Proxima Nova Extrabold"/>
                </a:rPr>
                <a:t>RESULTS</a:t>
              </a:r>
              <a:endParaRPr sz="4933" dirty="0">
                <a:latin typeface="Proxima Nova Extrabold"/>
                <a:cs typeface="Proxima Nova Extrabold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D0525D9-347D-3059-0A5E-17BC9F40B8AA}"/>
                </a:ext>
              </a:extLst>
            </p:cNvPr>
            <p:cNvSpPr/>
            <p:nvPr/>
          </p:nvSpPr>
          <p:spPr>
            <a:xfrm>
              <a:off x="818864" y="19572871"/>
              <a:ext cx="264743" cy="1002385"/>
            </a:xfrm>
            <a:prstGeom prst="rect">
              <a:avLst/>
            </a:prstGeom>
            <a:solidFill>
              <a:srgbClr val="ACB8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ACB8B4"/>
                </a:solidFill>
              </a:endParaRPr>
            </a:p>
          </p:txBody>
        </p:sp>
      </p:grpSp>
      <p:sp>
        <p:nvSpPr>
          <p:cNvPr id="89" name="object 8">
            <a:extLst>
              <a:ext uri="{FF2B5EF4-FFF2-40B4-BE49-F238E27FC236}">
                <a16:creationId xmlns:a16="http://schemas.microsoft.com/office/drawing/2014/main" id="{560DDC8E-8C42-49D8-31F7-7563559FC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553" y="27031660"/>
            <a:ext cx="9308914" cy="4636414"/>
          </a:xfrm>
          <a:custGeom>
            <a:avLst/>
            <a:gdLst/>
            <a:ahLst/>
            <a:cxnLst/>
            <a:rect l="l" t="t" r="r" b="b"/>
            <a:pathLst>
              <a:path w="3208020" h="4782820">
                <a:moveTo>
                  <a:pt x="0" y="4782654"/>
                </a:moveTo>
                <a:lnTo>
                  <a:pt x="3207600" y="4782654"/>
                </a:lnTo>
                <a:lnTo>
                  <a:pt x="3207600" y="0"/>
                </a:lnTo>
                <a:lnTo>
                  <a:pt x="0" y="0"/>
                </a:lnTo>
                <a:lnTo>
                  <a:pt x="0" y="4782654"/>
                </a:lnTo>
                <a:close/>
              </a:path>
            </a:pathLst>
          </a:custGeom>
          <a:solidFill>
            <a:srgbClr val="215B4E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145">
            <a:extLst>
              <a:ext uri="{FF2B5EF4-FFF2-40B4-BE49-F238E27FC236}">
                <a16:creationId xmlns:a16="http://schemas.microsoft.com/office/drawing/2014/main" id="{E4DAA6B1-CBDC-09D6-5858-D71FEEE2BF01}"/>
              </a:ext>
            </a:extLst>
          </p:cNvPr>
          <p:cNvSpPr txBox="1"/>
          <p:nvPr/>
        </p:nvSpPr>
        <p:spPr>
          <a:xfrm>
            <a:off x="1455889" y="27473135"/>
            <a:ext cx="8079887" cy="4387762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r>
              <a:rPr lang="en-US" sz="2800" b="1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C</a:t>
            </a:r>
            <a:r>
              <a:rPr sz="2800" dirty="0" err="1">
                <a:latin typeface="Proxima Nova"/>
                <a:cs typeface="Proxima Nova"/>
              </a:rPr>
              <a:t>ndimentum</a:t>
            </a:r>
            <a:r>
              <a:rPr sz="2800" spc="421" dirty="0">
                <a:latin typeface="Proxima Nova"/>
                <a:cs typeface="Proxima Nova"/>
              </a:rPr>
              <a:t> </a:t>
            </a:r>
            <a:r>
              <a:rPr sz="2800" dirty="0">
                <a:latin typeface="Proxima Nova"/>
                <a:cs typeface="Proxima Nova"/>
              </a:rPr>
              <a:t>nemo</a:t>
            </a:r>
            <a:r>
              <a:rPr sz="2800" spc="421" dirty="0">
                <a:latin typeface="Proxima Nova"/>
                <a:cs typeface="Proxima Nova"/>
              </a:rPr>
              <a:t> </a:t>
            </a:r>
            <a:r>
              <a:rPr sz="2800" dirty="0">
                <a:latin typeface="Proxima Nova"/>
                <a:cs typeface="Proxima Nova"/>
              </a:rPr>
              <a:t>v</a:t>
            </a:r>
            <a:r>
              <a:rPr sz="2800" spc="421" dirty="0">
                <a:latin typeface="Proxima Nova"/>
                <a:cs typeface="Proxima Nova"/>
              </a:rPr>
              <a:t> </a:t>
            </a:r>
            <a:r>
              <a:rPr sz="2800" spc="-29" dirty="0" err="1">
                <a:latin typeface="Proxima Nova"/>
                <a:cs typeface="Proxima Nova"/>
              </a:rPr>
              <a:t>obligatorii</a:t>
            </a:r>
            <a:r>
              <a:rPr sz="2800" spc="-29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editur</a:t>
            </a:r>
            <a:r>
              <a:rPr sz="2800" dirty="0">
                <a:latin typeface="Proxima Nova"/>
                <a:cs typeface="Proxima Nova"/>
              </a:rPr>
              <a:t> in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rnentis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doloremque</a:t>
            </a:r>
            <a:r>
              <a:rPr sz="2800" dirty="0">
                <a:latin typeface="Proxima Nova"/>
                <a:cs typeface="Proxima Nova"/>
              </a:rPr>
              <a:t>,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parata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fuga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dirty="0">
                <a:latin typeface="Proxima Nova"/>
                <a:cs typeface="Proxima Nova"/>
              </a:rPr>
              <a:t>a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suspncta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spc="-29" dirty="0" err="1">
                <a:latin typeface="Proxima Nova"/>
                <a:cs typeface="Proxima Nova"/>
              </a:rPr>
              <a:t>moderno</a:t>
            </a:r>
            <a:r>
              <a:rPr sz="2800" spc="-29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leo</a:t>
            </a:r>
            <a:r>
              <a:rPr sz="2800" spc="73" dirty="0">
                <a:latin typeface="Proxima Nova"/>
                <a:cs typeface="Proxima Nova"/>
              </a:rPr>
              <a:t> </a:t>
            </a:r>
            <a:r>
              <a:rPr sz="2800" spc="-29" dirty="0" err="1">
                <a:latin typeface="Proxima Nova"/>
                <a:cs typeface="Proxima Nova"/>
              </a:rPr>
              <a:t>destitutum</a:t>
            </a:r>
            <a:r>
              <a:rPr sz="2800" spc="-29" dirty="0">
                <a:latin typeface="Proxima Nova"/>
                <a:cs typeface="Proxima Nova"/>
              </a:rPr>
              <a:t>,</a:t>
            </a:r>
            <a:r>
              <a:rPr sz="2800" spc="73" dirty="0">
                <a:latin typeface="Proxima Nova"/>
                <a:cs typeface="Proxima Nova"/>
              </a:rPr>
              <a:t> </a:t>
            </a:r>
            <a:r>
              <a:rPr sz="2800" spc="-29" dirty="0" err="1">
                <a:latin typeface="Proxima Nova"/>
                <a:cs typeface="Proxima Nova"/>
              </a:rPr>
              <a:t>depauperatio</a:t>
            </a:r>
            <a:r>
              <a:rPr sz="2800" spc="-29" dirty="0">
                <a:latin typeface="Proxima Nova"/>
                <a:cs typeface="Proxima Nova"/>
              </a:rPr>
              <a:t>,</a:t>
            </a:r>
            <a:r>
              <a:rPr sz="2800" spc="87" dirty="0">
                <a:latin typeface="Proxima Nova"/>
                <a:cs typeface="Proxima Nova"/>
              </a:rPr>
              <a:t> </a:t>
            </a:r>
            <a:r>
              <a:rPr sz="2800" dirty="0">
                <a:latin typeface="Proxima Nova"/>
                <a:cs typeface="Proxima Nova"/>
              </a:rPr>
              <a:t>rem</a:t>
            </a:r>
            <a:r>
              <a:rPr sz="2800" spc="73" dirty="0">
                <a:latin typeface="Proxima Nova"/>
                <a:cs typeface="Proxima Nova"/>
              </a:rPr>
              <a:t> </a:t>
            </a:r>
            <a:r>
              <a:rPr sz="2800" spc="-29" dirty="0" err="1">
                <a:latin typeface="Proxima Nova"/>
                <a:cs typeface="Proxima Nova"/>
              </a:rPr>
              <a:t>praestantissimum</a:t>
            </a:r>
            <a:r>
              <a:rPr sz="2800" spc="-29" dirty="0">
                <a:latin typeface="Proxima Nova"/>
                <a:cs typeface="Proxima Nova"/>
              </a:rPr>
              <a:t>.</a:t>
            </a:r>
            <a:r>
              <a:rPr sz="2800" spc="73" dirty="0">
                <a:latin typeface="Proxima Nova"/>
                <a:cs typeface="Proxima Nova"/>
              </a:rPr>
              <a:t> </a:t>
            </a:r>
            <a:r>
              <a:rPr sz="2800" spc="-29" dirty="0" err="1">
                <a:latin typeface="Proxima Nova"/>
                <a:cs typeface="Proxima Nova"/>
              </a:rPr>
              <a:t>Consequi</a:t>
            </a:r>
            <a:r>
              <a:rPr sz="2800" spc="-29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cusdae</a:t>
            </a:r>
            <a:r>
              <a:rPr sz="2800" spc="-58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venit</a:t>
            </a:r>
            <a:r>
              <a:rPr sz="2800" spc="-58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aut</a:t>
            </a:r>
            <a:r>
              <a:rPr sz="2800" spc="-44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odicipsani</a:t>
            </a:r>
            <a:r>
              <a:rPr sz="2800" spc="-58" dirty="0">
                <a:latin typeface="Proxima Nova"/>
                <a:cs typeface="Proxima Nova"/>
              </a:rPr>
              <a:t> </a:t>
            </a:r>
            <a:r>
              <a:rPr sz="2800" spc="-29" dirty="0" err="1">
                <a:latin typeface="Proxima Nova"/>
                <a:cs typeface="Proxima Nova"/>
              </a:rPr>
              <a:t>consed</a:t>
            </a:r>
            <a:endParaRPr lang="en-US" sz="2800" spc="-29" dirty="0">
              <a:latin typeface="Proxima Nova"/>
              <a:cs typeface="Proxima Nova"/>
            </a:endParaRP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endParaRPr lang="en-US" sz="2800" spc="-29" dirty="0">
              <a:latin typeface="Proxima Nova"/>
              <a:cs typeface="Proxima Nova"/>
            </a:endParaRP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r>
              <a:rPr lang="en-US" sz="2800" b="1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Cndimentum</a:t>
            </a:r>
            <a:r>
              <a:rPr lang="en-US" sz="2800" spc="421" dirty="0">
                <a:latin typeface="Proxima Nova"/>
                <a:cs typeface="Proxima Nova"/>
              </a:rPr>
              <a:t> </a:t>
            </a:r>
            <a:r>
              <a:rPr lang="en-US" sz="2800" dirty="0">
                <a:latin typeface="Proxima Nova"/>
                <a:cs typeface="Proxima Nova"/>
              </a:rPr>
              <a:t>nemo</a:t>
            </a:r>
            <a:r>
              <a:rPr lang="en-US" sz="2800" spc="421" dirty="0">
                <a:latin typeface="Proxima Nova"/>
                <a:cs typeface="Proxima Nova"/>
              </a:rPr>
              <a:t> </a:t>
            </a:r>
            <a:r>
              <a:rPr lang="en-US" sz="2800" dirty="0">
                <a:latin typeface="Proxima Nova"/>
                <a:cs typeface="Proxima Nova"/>
              </a:rPr>
              <a:t>v</a:t>
            </a:r>
            <a:r>
              <a:rPr lang="en-US" sz="2800" spc="421" dirty="0">
                <a:latin typeface="Proxima Nova"/>
                <a:cs typeface="Proxima Nova"/>
              </a:rPr>
              <a:t> </a:t>
            </a:r>
            <a:r>
              <a:rPr lang="en-US" sz="2800" spc="-29" dirty="0" err="1">
                <a:latin typeface="Proxima Nova"/>
                <a:cs typeface="Proxima Nova"/>
              </a:rPr>
              <a:t>obligatorii</a:t>
            </a:r>
            <a:r>
              <a:rPr lang="en-US" sz="2800" spc="-29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editur</a:t>
            </a:r>
            <a:r>
              <a:rPr lang="en-US" sz="2800" dirty="0">
                <a:latin typeface="Proxima Nova"/>
                <a:cs typeface="Proxima Nova"/>
              </a:rPr>
              <a:t> in</a:t>
            </a:r>
            <a:r>
              <a:rPr lang="en-US" sz="2800" spc="15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rnentis</a:t>
            </a:r>
            <a:r>
              <a:rPr lang="en-US" sz="2800" spc="15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doloremque</a:t>
            </a:r>
            <a:r>
              <a:rPr lang="en-US" sz="2800" dirty="0">
                <a:latin typeface="Proxima Nova"/>
                <a:cs typeface="Proxima Nova"/>
              </a:rPr>
              <a:t>,</a:t>
            </a:r>
            <a:r>
              <a:rPr lang="en-US" sz="2800" spc="15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parata</a:t>
            </a:r>
            <a:r>
              <a:rPr lang="en-US" sz="2800" spc="15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fuga</a:t>
            </a:r>
            <a:r>
              <a:rPr lang="en-US" sz="2800" spc="15" dirty="0">
                <a:latin typeface="Proxima Nova"/>
                <a:cs typeface="Proxima Nova"/>
              </a:rPr>
              <a:t> </a:t>
            </a:r>
            <a:r>
              <a:rPr lang="en-US" sz="2800" dirty="0">
                <a:latin typeface="Proxima Nova"/>
                <a:cs typeface="Proxima Nova"/>
              </a:rPr>
              <a:t>a</a:t>
            </a:r>
            <a:r>
              <a:rPr lang="en-US" sz="2800" spc="15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suspncta</a:t>
            </a:r>
            <a:r>
              <a:rPr lang="en-US" sz="2800" spc="15" dirty="0">
                <a:latin typeface="Proxima Nova"/>
                <a:cs typeface="Proxima Nova"/>
              </a:rPr>
              <a:t> </a:t>
            </a:r>
            <a:r>
              <a:rPr lang="en-US" sz="2800" spc="-29" dirty="0" err="1">
                <a:latin typeface="Proxima Nova"/>
                <a:cs typeface="Proxima Nova"/>
              </a:rPr>
              <a:t>moderno</a:t>
            </a:r>
            <a:r>
              <a:rPr lang="en-US" sz="2800" spc="-29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leo</a:t>
            </a:r>
            <a:r>
              <a:rPr lang="en-US" sz="2800" spc="73" dirty="0">
                <a:latin typeface="Proxima Nova"/>
                <a:cs typeface="Proxima Nova"/>
              </a:rPr>
              <a:t> </a:t>
            </a:r>
            <a:r>
              <a:rPr lang="en-US" sz="2800" spc="-29" dirty="0" err="1">
                <a:latin typeface="Proxima Nova"/>
                <a:cs typeface="Proxima Nova"/>
              </a:rPr>
              <a:t>destitutum</a:t>
            </a:r>
            <a:r>
              <a:rPr lang="en-US" sz="2800" spc="-29" dirty="0">
                <a:latin typeface="Proxima Nova"/>
                <a:cs typeface="Proxima Nova"/>
              </a:rPr>
              <a:t>,</a:t>
            </a:r>
            <a:r>
              <a:rPr lang="en-US" sz="2800" spc="73" dirty="0">
                <a:latin typeface="Proxima Nova"/>
                <a:cs typeface="Proxima Nova"/>
              </a:rPr>
              <a:t> </a:t>
            </a:r>
            <a:r>
              <a:rPr lang="en-US" sz="2800" spc="-29" dirty="0" err="1">
                <a:latin typeface="Proxima Nova"/>
                <a:cs typeface="Proxima Nova"/>
              </a:rPr>
              <a:t>depauperatio</a:t>
            </a:r>
            <a:r>
              <a:rPr lang="en-US" sz="2800" spc="-29" dirty="0">
                <a:latin typeface="Proxima Nova"/>
                <a:cs typeface="Proxima Nova"/>
              </a:rPr>
              <a:t>,</a:t>
            </a:r>
            <a:r>
              <a:rPr lang="en-US" sz="2800" spc="87" dirty="0">
                <a:latin typeface="Proxima Nova"/>
                <a:cs typeface="Proxima Nova"/>
              </a:rPr>
              <a:t> </a:t>
            </a:r>
            <a:r>
              <a:rPr lang="en-US" sz="2800" dirty="0">
                <a:latin typeface="Proxima Nova"/>
                <a:cs typeface="Proxima Nova"/>
              </a:rPr>
              <a:t>rem</a:t>
            </a:r>
            <a:r>
              <a:rPr lang="en-US" sz="2800" spc="73" dirty="0">
                <a:latin typeface="Proxima Nova"/>
                <a:cs typeface="Proxima Nova"/>
              </a:rPr>
              <a:t> </a:t>
            </a:r>
            <a:r>
              <a:rPr lang="en-US" sz="2800" spc="-29" dirty="0" err="1">
                <a:latin typeface="Proxima Nova"/>
                <a:cs typeface="Proxima Nova"/>
              </a:rPr>
              <a:t>praestantissimum</a:t>
            </a:r>
            <a:r>
              <a:rPr lang="en-US" sz="2800" spc="-29" dirty="0">
                <a:latin typeface="Proxima Nova"/>
                <a:cs typeface="Proxima Nova"/>
              </a:rPr>
              <a:t>.</a:t>
            </a:r>
            <a:r>
              <a:rPr lang="en-US" sz="2800" spc="73" dirty="0">
                <a:latin typeface="Proxima Nova"/>
                <a:cs typeface="Proxima Nova"/>
              </a:rPr>
              <a:t> </a:t>
            </a:r>
            <a:r>
              <a:rPr lang="en-US" sz="2800" spc="-29" dirty="0" err="1">
                <a:latin typeface="Proxima Nova"/>
                <a:cs typeface="Proxima Nova"/>
              </a:rPr>
              <a:t>Consequi</a:t>
            </a:r>
            <a:r>
              <a:rPr lang="en-US" sz="2800" spc="-29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cusdae</a:t>
            </a:r>
            <a:r>
              <a:rPr lang="en-US" sz="2800" spc="-58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venit</a:t>
            </a:r>
            <a:r>
              <a:rPr lang="en-US" sz="2800" spc="-58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aut</a:t>
            </a:r>
            <a:r>
              <a:rPr lang="en-US" sz="2800" spc="-44" dirty="0">
                <a:latin typeface="Proxima Nova"/>
                <a:cs typeface="Proxima Nova"/>
              </a:rPr>
              <a:t> </a:t>
            </a:r>
            <a:r>
              <a:rPr lang="en-US" sz="2800" dirty="0" err="1">
                <a:latin typeface="Proxima Nova"/>
                <a:cs typeface="Proxima Nova"/>
              </a:rPr>
              <a:t>odicipsani</a:t>
            </a:r>
            <a:r>
              <a:rPr lang="en-US" sz="2800" spc="-58" dirty="0">
                <a:latin typeface="Proxima Nova"/>
                <a:cs typeface="Proxima Nova"/>
              </a:rPr>
              <a:t> </a:t>
            </a:r>
            <a:r>
              <a:rPr lang="en-US" sz="2800" spc="-29" dirty="0" err="1">
                <a:latin typeface="Proxima Nova"/>
                <a:cs typeface="Proxima Nova"/>
              </a:rPr>
              <a:t>conse</a:t>
            </a:r>
            <a:endParaRPr lang="en-US" sz="2800" dirty="0">
              <a:latin typeface="Proxima Nova"/>
              <a:cs typeface="Proxima Nova"/>
            </a:endParaRP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endParaRPr sz="2321" dirty="0">
              <a:latin typeface="Proxima Nova"/>
              <a:cs typeface="Proxima Nova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966E349-EC45-0C66-3E3E-AB3295FB9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8351" y="26029274"/>
            <a:ext cx="9072615" cy="1002385"/>
          </a:xfrm>
          <a:prstGeom prst="rect">
            <a:avLst/>
          </a:prstGeom>
          <a:solidFill>
            <a:srgbClr val="205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bject 140">
            <a:extLst>
              <a:ext uri="{FF2B5EF4-FFF2-40B4-BE49-F238E27FC236}">
                <a16:creationId xmlns:a16="http://schemas.microsoft.com/office/drawing/2014/main" id="{EDA0F248-C3AB-39BB-ACCA-49ED8FB4D04C}"/>
              </a:ext>
            </a:extLst>
          </p:cNvPr>
          <p:cNvSpPr txBox="1"/>
          <p:nvPr/>
        </p:nvSpPr>
        <p:spPr>
          <a:xfrm>
            <a:off x="1455981" y="26052953"/>
            <a:ext cx="5019429" cy="796330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4933" b="1" spc="-73" dirty="0">
                <a:solidFill>
                  <a:srgbClr val="FFFFFF"/>
                </a:solidFill>
                <a:latin typeface="Proxima Nova Extrabold"/>
                <a:cs typeface="Proxima Nova Extrabold"/>
              </a:rPr>
              <a:t>DISCUSSION</a:t>
            </a:r>
            <a:endParaRPr sz="4933" dirty="0">
              <a:latin typeface="Proxima Nova Extrabold"/>
              <a:cs typeface="Proxima Nova Extrabold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05F2DBA-C192-1F15-B95C-9F711D4E2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864" y="26029274"/>
            <a:ext cx="264743" cy="1002385"/>
          </a:xfrm>
          <a:prstGeom prst="rect">
            <a:avLst/>
          </a:prstGeom>
          <a:solidFill>
            <a:srgbClr val="ACB8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CB8B4"/>
              </a:solidFill>
            </a:endParaRPr>
          </a:p>
        </p:txBody>
      </p:sp>
      <p:sp>
        <p:nvSpPr>
          <p:cNvPr id="94" name="object 8">
            <a:extLst>
              <a:ext uri="{FF2B5EF4-FFF2-40B4-BE49-F238E27FC236}">
                <a16:creationId xmlns:a16="http://schemas.microsoft.com/office/drawing/2014/main" id="{3CF1FD33-7D35-06C9-27BE-2A8E5B9A3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135450" y="7654322"/>
            <a:ext cx="23992750" cy="24013752"/>
          </a:xfrm>
          <a:custGeom>
            <a:avLst/>
            <a:gdLst/>
            <a:ahLst/>
            <a:cxnLst/>
            <a:rect l="l" t="t" r="r" b="b"/>
            <a:pathLst>
              <a:path w="3208020" h="4782820">
                <a:moveTo>
                  <a:pt x="0" y="4782654"/>
                </a:moveTo>
                <a:lnTo>
                  <a:pt x="3207600" y="4782654"/>
                </a:lnTo>
                <a:lnTo>
                  <a:pt x="3207600" y="0"/>
                </a:lnTo>
                <a:lnTo>
                  <a:pt x="0" y="0"/>
                </a:lnTo>
                <a:lnTo>
                  <a:pt x="0" y="4782654"/>
                </a:lnTo>
                <a:close/>
              </a:path>
            </a:pathLst>
          </a:custGeom>
          <a:solidFill>
            <a:srgbClr val="205B4E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1F3C7B"/>
              </a:solidFill>
            </a:endParaRPr>
          </a:p>
        </p:txBody>
      </p:sp>
      <p:sp>
        <p:nvSpPr>
          <p:cNvPr id="102" name="object 140">
            <a:extLst>
              <a:ext uri="{FF2B5EF4-FFF2-40B4-BE49-F238E27FC236}">
                <a16:creationId xmlns:a16="http://schemas.microsoft.com/office/drawing/2014/main" id="{6C52E3B3-3D75-5286-E915-9806AC7A146F}"/>
              </a:ext>
            </a:extLst>
          </p:cNvPr>
          <p:cNvSpPr txBox="1"/>
          <p:nvPr/>
        </p:nvSpPr>
        <p:spPr>
          <a:xfrm>
            <a:off x="11950727" y="8479977"/>
            <a:ext cx="22362195" cy="8100958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lang="en-US" sz="12500" b="1" spc="-73" dirty="0">
                <a:solidFill>
                  <a:srgbClr val="FFFFFF"/>
                </a:solidFill>
                <a:latin typeface="Proxima Nova Extrabold"/>
                <a:cs typeface="Proxima Nova Extrabold"/>
              </a:rPr>
              <a:t>Main finding goes here, </a:t>
            </a:r>
            <a:r>
              <a:rPr lang="en-US" sz="12500" spc="-73" dirty="0">
                <a:solidFill>
                  <a:srgbClr val="FFFFFF"/>
                </a:solidFill>
                <a:latin typeface="Proxima Nova" panose="02000506030000020004" pitchFamily="2" charset="0"/>
                <a:cs typeface="Proxima Nova Extrabold"/>
              </a:rPr>
              <a:t>translated into plain English. Emphasize the important words.</a:t>
            </a:r>
          </a:p>
          <a:p>
            <a:pPr marL="36853">
              <a:spcBef>
                <a:spcPts val="290"/>
              </a:spcBef>
            </a:pPr>
            <a:endParaRPr lang="en-US" sz="7200" spc="-73" dirty="0">
              <a:solidFill>
                <a:srgbClr val="FFFFFF"/>
              </a:solidFill>
              <a:latin typeface="Proxima Nova" panose="02000506030000020004" pitchFamily="2" charset="0"/>
              <a:cs typeface="Proxima Nova Extrabold"/>
            </a:endParaRPr>
          </a:p>
          <a:p>
            <a:pPr marL="36853">
              <a:spcBef>
                <a:spcPts val="290"/>
              </a:spcBef>
            </a:pPr>
            <a:r>
              <a:rPr lang="en-US" sz="7200" spc="-73" dirty="0">
                <a:solidFill>
                  <a:srgbClr val="FFFFFF"/>
                </a:solidFill>
                <a:latin typeface="Proxima Nova" panose="02000506030000020004" pitchFamily="2" charset="0"/>
                <a:cs typeface="Proxima Nova Extrabold"/>
              </a:rPr>
              <a:t>(feel free to add a focal graphic below)</a:t>
            </a:r>
            <a:endParaRPr sz="7200" dirty="0">
              <a:latin typeface="Proxima Nova" panose="02000506030000020004" pitchFamily="2" charset="0"/>
              <a:cs typeface="Proxima Nova Extrabold"/>
            </a:endParaRPr>
          </a:p>
        </p:txBody>
      </p:sp>
      <p:sp>
        <p:nvSpPr>
          <p:cNvPr id="148" name="object 145">
            <a:extLst>
              <a:ext uri="{FF2B5EF4-FFF2-40B4-BE49-F238E27FC236}">
                <a16:creationId xmlns:a16="http://schemas.microsoft.com/office/drawing/2014/main" id="{B1BE2728-8220-2B5A-3FFC-311570DC3F59}"/>
              </a:ext>
            </a:extLst>
          </p:cNvPr>
          <p:cNvSpPr txBox="1"/>
          <p:nvPr/>
        </p:nvSpPr>
        <p:spPr>
          <a:xfrm>
            <a:off x="1447437" y="8843528"/>
            <a:ext cx="8079887" cy="2699479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r>
              <a:rPr lang="en-US" sz="2800" dirty="0">
                <a:solidFill>
                  <a:srgbClr val="205B4E"/>
                </a:solidFill>
                <a:latin typeface="Proxima Nova"/>
                <a:cs typeface="Proxima Nova"/>
              </a:rPr>
              <a:t>◼︎</a:t>
            </a:r>
            <a:r>
              <a:rPr lang="en-US" sz="2800" dirty="0">
                <a:latin typeface="Proxima Nova"/>
                <a:cs typeface="Proxima Nova"/>
              </a:rPr>
              <a:t>  </a:t>
            </a:r>
            <a:r>
              <a:rPr lang="en-US" sz="2800" b="1" dirty="0">
                <a:latin typeface="Proxima Nova"/>
                <a:cs typeface="Proxima Nova"/>
              </a:rPr>
              <a:t>Who cares? </a:t>
            </a:r>
            <a:r>
              <a:rPr lang="en-US" sz="2800" dirty="0">
                <a:latin typeface="Proxima Nova" panose="02000506030000020004" pitchFamily="2" charset="0"/>
                <a:cs typeface="Proxima Nova"/>
              </a:rPr>
              <a:t>Explain why your study matters in   	the fastest, most efficient way possible (feel free  	to add graphics (with alternative text).</a:t>
            </a: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endParaRPr lang="en-US" sz="2800" b="1" dirty="0">
              <a:latin typeface="Proxima Nova"/>
              <a:cs typeface="Proxima Nova"/>
            </a:endParaRP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r>
              <a:rPr sz="2800" dirty="0" err="1">
                <a:latin typeface="Proxima Nova"/>
                <a:cs typeface="Proxima Nova"/>
              </a:rPr>
              <a:t>condimentum</a:t>
            </a:r>
            <a:r>
              <a:rPr sz="2800" spc="421" dirty="0">
                <a:latin typeface="Proxima Nova"/>
                <a:cs typeface="Proxima Nova"/>
              </a:rPr>
              <a:t> </a:t>
            </a:r>
            <a:r>
              <a:rPr sz="2800" dirty="0">
                <a:latin typeface="Proxima Nova"/>
                <a:cs typeface="Proxima Nova"/>
              </a:rPr>
              <a:t>nemo</a:t>
            </a:r>
            <a:r>
              <a:rPr sz="2800" spc="421" dirty="0">
                <a:latin typeface="Proxima Nova"/>
                <a:cs typeface="Proxima Nova"/>
              </a:rPr>
              <a:t> </a:t>
            </a:r>
            <a:r>
              <a:rPr sz="2800" dirty="0">
                <a:latin typeface="Proxima Nova"/>
                <a:cs typeface="Proxima Nova"/>
              </a:rPr>
              <a:t>v</a:t>
            </a:r>
            <a:r>
              <a:rPr sz="2800" spc="421" dirty="0">
                <a:latin typeface="Proxima Nova"/>
                <a:cs typeface="Proxima Nova"/>
              </a:rPr>
              <a:t> </a:t>
            </a:r>
            <a:r>
              <a:rPr sz="2800" spc="-29" dirty="0" err="1">
                <a:latin typeface="Proxima Nova"/>
                <a:cs typeface="Proxima Nova"/>
              </a:rPr>
              <a:t>obligatorii</a:t>
            </a:r>
            <a:r>
              <a:rPr sz="2800" spc="-29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editur</a:t>
            </a:r>
            <a:r>
              <a:rPr sz="2800" dirty="0">
                <a:latin typeface="Proxima Nova"/>
                <a:cs typeface="Proxima Nova"/>
              </a:rPr>
              <a:t> in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rnentis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doloremque</a:t>
            </a:r>
            <a:r>
              <a:rPr sz="2800" dirty="0">
                <a:latin typeface="Proxima Nova"/>
                <a:cs typeface="Proxima Nova"/>
              </a:rPr>
              <a:t>,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parata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fuga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dirty="0">
                <a:latin typeface="Proxima Nova"/>
                <a:cs typeface="Proxima Nova"/>
              </a:rPr>
              <a:t>a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suspncta</a:t>
            </a:r>
            <a:r>
              <a:rPr sz="2800" spc="15" dirty="0">
                <a:latin typeface="Proxima Nova"/>
                <a:cs typeface="Proxima Nova"/>
              </a:rPr>
              <a:t> </a:t>
            </a:r>
            <a:r>
              <a:rPr sz="2800" spc="-29" dirty="0" err="1">
                <a:latin typeface="Proxima Nova"/>
                <a:cs typeface="Proxima Nova"/>
              </a:rPr>
              <a:t>moderno</a:t>
            </a:r>
            <a:r>
              <a:rPr sz="2800" spc="-29" dirty="0">
                <a:latin typeface="Proxima Nova"/>
                <a:cs typeface="Proxima Nova"/>
              </a:rPr>
              <a:t> </a:t>
            </a:r>
            <a:r>
              <a:rPr sz="2800" dirty="0" err="1">
                <a:latin typeface="Proxima Nova"/>
                <a:cs typeface="Proxima Nova"/>
              </a:rPr>
              <a:t>leo</a:t>
            </a:r>
            <a:endParaRPr sz="2800" dirty="0">
              <a:latin typeface="Proxima Nova"/>
              <a:cs typeface="Proxima Nova"/>
            </a:endParaRPr>
          </a:p>
        </p:txBody>
      </p:sp>
      <p:sp>
        <p:nvSpPr>
          <p:cNvPr id="153" name="object 145">
            <a:extLst>
              <a:ext uri="{FF2B5EF4-FFF2-40B4-BE49-F238E27FC236}">
                <a16:creationId xmlns:a16="http://schemas.microsoft.com/office/drawing/2014/main" id="{6AA66023-1F76-02FB-AD79-B90744FF16AA}"/>
              </a:ext>
            </a:extLst>
          </p:cNvPr>
          <p:cNvSpPr txBox="1"/>
          <p:nvPr/>
        </p:nvSpPr>
        <p:spPr>
          <a:xfrm>
            <a:off x="35943477" y="7665833"/>
            <a:ext cx="6909987" cy="5480369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r>
              <a:rPr lang="en-US" sz="2800" b="1" dirty="0">
                <a:latin typeface="Proxima Nova"/>
                <a:cs typeface="Proxima Nova"/>
              </a:rPr>
              <a:t>Delete this and replace it with your…</a:t>
            </a: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endParaRPr lang="en-US" sz="2800" b="1" dirty="0">
              <a:latin typeface="Proxima Nova"/>
              <a:cs typeface="Proxima Nova"/>
            </a:endParaRP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r>
              <a:rPr lang="en-US" sz="2800" dirty="0">
                <a:latin typeface="Proxima Nova" panose="02000506030000020004" pitchFamily="2" charset="0"/>
                <a:cs typeface="Proxima Nova"/>
              </a:rPr>
              <a:t>• Extra Graphs</a:t>
            </a: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r>
              <a:rPr lang="en-US" sz="2800" dirty="0">
                <a:latin typeface="Proxima Nova" panose="02000506030000020004" pitchFamily="2" charset="0"/>
                <a:cs typeface="Proxima Nova"/>
              </a:rPr>
              <a:t>• Extra Tables</a:t>
            </a: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r>
              <a:rPr lang="en-US" sz="2800" dirty="0">
                <a:latin typeface="Proxima Nova" panose="02000506030000020004" pitchFamily="2" charset="0"/>
                <a:cs typeface="Proxima Nova"/>
              </a:rPr>
              <a:t>• Extra Figures</a:t>
            </a: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r>
              <a:rPr lang="en-US" sz="2800" dirty="0">
                <a:latin typeface="Proxima Nova" panose="02000506030000020004" pitchFamily="2" charset="0"/>
                <a:cs typeface="Proxima Nova"/>
              </a:rPr>
              <a:t>• Extra nuance that you’re </a:t>
            </a: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r>
              <a:rPr lang="en-US" sz="2800" dirty="0">
                <a:latin typeface="Proxima Nova" panose="02000506030000020004" pitchFamily="2" charset="0"/>
                <a:cs typeface="Proxima Nova"/>
              </a:rPr>
              <a:t>   worried about leaving out</a:t>
            </a: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endParaRPr lang="en-US" sz="2800" dirty="0">
              <a:latin typeface="Proxima Nova" panose="02000506030000020004" pitchFamily="2" charset="0"/>
              <a:cs typeface="Proxima Nova"/>
            </a:endParaRP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r>
              <a:rPr lang="en-US" sz="2800" b="1" dirty="0">
                <a:latin typeface="Proxima Nova" panose="02000506030000020004" pitchFamily="2" charset="0"/>
                <a:cs typeface="Proxima Nova"/>
              </a:rPr>
              <a:t>Keep it messy! </a:t>
            </a:r>
            <a:r>
              <a:rPr lang="en-US" sz="2800" dirty="0">
                <a:latin typeface="Proxima Nova" panose="02000506030000020004" pitchFamily="2" charset="0"/>
                <a:cs typeface="Proxima Nova"/>
              </a:rPr>
              <a:t>This section is just for the data wonks who want to get down in the weeds.</a:t>
            </a: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endParaRPr sz="2321" dirty="0">
              <a:latin typeface="Proxima Nova"/>
              <a:cs typeface="Proxima Nova"/>
            </a:endParaRPr>
          </a:p>
        </p:txBody>
      </p:sp>
      <p:sp>
        <p:nvSpPr>
          <p:cNvPr id="154" name="object 145">
            <a:extLst>
              <a:ext uri="{FF2B5EF4-FFF2-40B4-BE49-F238E27FC236}">
                <a16:creationId xmlns:a16="http://schemas.microsoft.com/office/drawing/2014/main" id="{77110738-68E4-6DC4-92F0-6DF724376EB1}"/>
              </a:ext>
            </a:extLst>
          </p:cNvPr>
          <p:cNvSpPr txBox="1"/>
          <p:nvPr/>
        </p:nvSpPr>
        <p:spPr>
          <a:xfrm>
            <a:off x="36137063" y="27584400"/>
            <a:ext cx="6909987" cy="4934065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514350" marR="16584" indent="-514350" algn="l">
              <a:spcBef>
                <a:spcPts val="290"/>
              </a:spcBef>
              <a:buClr>
                <a:srgbClr val="215B4E"/>
              </a:buClr>
              <a:buAutoNum type="arabicPeriod"/>
              <a:tabLst>
                <a:tab pos="429336" algn="l"/>
              </a:tabLst>
            </a:pP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Keep </a:t>
            </a:r>
            <a:r>
              <a:rPr lang="en-US" sz="2800" b="1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font size 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as high above </a:t>
            </a:r>
            <a:r>
              <a:rPr lang="en-US" sz="2800" b="1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28+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 as possible. </a:t>
            </a:r>
          </a:p>
          <a:p>
            <a:pPr marL="514350" marR="16584" indent="-514350" algn="l">
              <a:spcBef>
                <a:spcPts val="290"/>
              </a:spcBef>
              <a:buClr>
                <a:srgbClr val="215B4E"/>
              </a:buClr>
              <a:buAutoNum type="arabicPeriod"/>
              <a:tabLst>
                <a:tab pos="429336" algn="l"/>
              </a:tabLst>
            </a:pP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Keep your summary tight. </a:t>
            </a:r>
            <a:r>
              <a:rPr lang="en-US" sz="2800" b="1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Think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 of it like </a:t>
            </a:r>
            <a:r>
              <a:rPr lang="en-US" sz="2800" b="1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“abstract+” 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with key figures only.</a:t>
            </a:r>
          </a:p>
          <a:p>
            <a:pPr marL="514350" marR="16584" indent="-514350" algn="l">
              <a:spcBef>
                <a:spcPts val="290"/>
              </a:spcBef>
              <a:buClr>
                <a:srgbClr val="215B4E"/>
              </a:buClr>
              <a:buAutoNum type="arabicPeriod"/>
              <a:tabLst>
                <a:tab pos="429336" algn="l"/>
              </a:tabLst>
            </a:pP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The </a:t>
            </a:r>
            <a:r>
              <a:rPr lang="en-US" sz="2800" b="1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more content you add 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here, the </a:t>
            </a:r>
            <a:r>
              <a:rPr lang="en-US" sz="2800" b="1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more cognitive load 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you add, and the more you’ll turn people off engaging.</a:t>
            </a:r>
          </a:p>
          <a:p>
            <a:pPr marL="514350" marR="16584" indent="-514350" algn="l">
              <a:spcBef>
                <a:spcPts val="290"/>
              </a:spcBef>
              <a:buClr>
                <a:srgbClr val="215B4E"/>
              </a:buClr>
              <a:buAutoNum type="arabicPeriod"/>
              <a:tabLst>
                <a:tab pos="429336" algn="l"/>
              </a:tabLst>
            </a:pPr>
            <a:r>
              <a:rPr lang="en-US" sz="2800" i="1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Less content = more readers.</a:t>
            </a:r>
          </a:p>
          <a:p>
            <a:pPr marL="514350" marR="16584" indent="-514350" algn="l">
              <a:spcBef>
                <a:spcPts val="290"/>
              </a:spcBef>
              <a:buClr>
                <a:srgbClr val="215B4E"/>
              </a:buClr>
              <a:buAutoNum type="arabicPeriod"/>
              <a:tabLst>
                <a:tab pos="429336" algn="l"/>
              </a:tabLst>
            </a:pP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Now </a:t>
            </a:r>
            <a:r>
              <a:rPr lang="en-US" sz="2800" b="1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delete this </a:t>
            </a:r>
            <a:r>
              <a:rPr lang="en-US" sz="2800" dirty="0">
                <a:solidFill>
                  <a:schemeClr val="tx1">
                    <a:alpha val="70000"/>
                  </a:schemeClr>
                </a:solidFill>
                <a:latin typeface="Proxima Nova" panose="02000506030000020004" pitchFamily="2" charset="0"/>
                <a:cs typeface="Proxima Nova"/>
              </a:rPr>
              <a:t>text box.</a:t>
            </a:r>
            <a:endParaRPr lang="en-US" sz="2800" dirty="0">
              <a:latin typeface="Proxima Nova" panose="02000506030000020004" pitchFamily="2" charset="0"/>
              <a:cs typeface="Proxima Nova"/>
            </a:endParaRP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endParaRPr lang="en-US" sz="2800" dirty="0">
              <a:latin typeface="Proxima Nova" panose="02000506030000020004" pitchFamily="2" charset="0"/>
              <a:cs typeface="Proxima Nova"/>
            </a:endParaRPr>
          </a:p>
          <a:p>
            <a:pPr marR="16584" algn="l">
              <a:spcBef>
                <a:spcPts val="290"/>
              </a:spcBef>
              <a:buClr>
                <a:srgbClr val="215B4E"/>
              </a:buClr>
              <a:tabLst>
                <a:tab pos="429336" algn="l"/>
              </a:tabLst>
            </a:pPr>
            <a:endParaRPr sz="2321" dirty="0">
              <a:latin typeface="Proxima Nova"/>
              <a:cs typeface="Proxima Nova"/>
            </a:endParaRPr>
          </a:p>
        </p:txBody>
      </p:sp>
      <p:sp>
        <p:nvSpPr>
          <p:cNvPr id="155" name="object 4">
            <a:extLst>
              <a:ext uri="{FF2B5EF4-FFF2-40B4-BE49-F238E27FC236}">
                <a16:creationId xmlns:a16="http://schemas.microsoft.com/office/drawing/2014/main" id="{F847A704-D8DA-D679-7258-9A4224F5F166}"/>
              </a:ext>
            </a:extLst>
          </p:cNvPr>
          <p:cNvSpPr txBox="1"/>
          <p:nvPr/>
        </p:nvSpPr>
        <p:spPr>
          <a:xfrm>
            <a:off x="15358274" y="30175781"/>
            <a:ext cx="4020036" cy="1022097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>
              <a:spcBef>
                <a:spcPts val="290"/>
              </a:spcBef>
            </a:pPr>
            <a:r>
              <a:rPr sz="3200" b="1" dirty="0">
                <a:solidFill>
                  <a:srgbClr val="FFFFFF"/>
                </a:solidFill>
                <a:latin typeface="Proxima Nova Black"/>
                <a:cs typeface="Proxima Nova Black"/>
              </a:rPr>
              <a:t>⊳</a:t>
            </a:r>
            <a:r>
              <a:rPr sz="3200" b="1" spc="-174" dirty="0">
                <a:solidFill>
                  <a:srgbClr val="FFFFFF"/>
                </a:solidFill>
                <a:latin typeface="Proxima Nova Black"/>
                <a:cs typeface="Proxima Nova Black"/>
              </a:rPr>
              <a:t> </a:t>
            </a:r>
            <a:r>
              <a:rPr lang="en-US" sz="3200" b="1" spc="-160" dirty="0">
                <a:solidFill>
                  <a:srgbClr val="FFFFFF"/>
                </a:solidFill>
                <a:latin typeface="Proxima Nova"/>
                <a:cs typeface="Proxima Nova"/>
              </a:rPr>
              <a:t>Take a picture to download the full paper</a:t>
            </a:r>
            <a:endParaRPr sz="3200" dirty="0">
              <a:latin typeface="Proxima Nova"/>
              <a:cs typeface="Proxima Nova"/>
            </a:endParaRPr>
          </a:p>
        </p:txBody>
      </p:sp>
      <p:sp>
        <p:nvSpPr>
          <p:cNvPr id="156" name="object 5" descr="QR code that viewers can scan to learn more information.">
            <a:extLst>
              <a:ext uri="{FF2B5EF4-FFF2-40B4-BE49-F238E27FC236}">
                <a16:creationId xmlns:a16="http://schemas.microsoft.com/office/drawing/2014/main" id="{DFABEB28-EDF9-5C27-FC69-96C90178D827}"/>
              </a:ext>
            </a:extLst>
          </p:cNvPr>
          <p:cNvSpPr/>
          <p:nvPr/>
        </p:nvSpPr>
        <p:spPr>
          <a:xfrm>
            <a:off x="11732899" y="28004679"/>
            <a:ext cx="3279530" cy="3207530"/>
          </a:xfrm>
          <a:custGeom>
            <a:avLst/>
            <a:gdLst/>
            <a:ahLst/>
            <a:cxnLst/>
            <a:rect l="l" t="t" r="r" b="b"/>
            <a:pathLst>
              <a:path w="838834" h="820420">
                <a:moveTo>
                  <a:pt x="265277" y="351789"/>
                </a:moveTo>
                <a:lnTo>
                  <a:pt x="119494" y="351789"/>
                </a:lnTo>
                <a:lnTo>
                  <a:pt x="119494" y="429259"/>
                </a:lnTo>
                <a:lnTo>
                  <a:pt x="157772" y="429259"/>
                </a:lnTo>
                <a:lnTo>
                  <a:pt x="157772" y="548639"/>
                </a:lnTo>
                <a:lnTo>
                  <a:pt x="0" y="548639"/>
                </a:lnTo>
                <a:lnTo>
                  <a:pt x="0" y="820419"/>
                </a:lnTo>
                <a:lnTo>
                  <a:pt x="278307" y="820419"/>
                </a:lnTo>
                <a:lnTo>
                  <a:pt x="278307" y="781049"/>
                </a:lnTo>
                <a:lnTo>
                  <a:pt x="40131" y="781049"/>
                </a:lnTo>
                <a:lnTo>
                  <a:pt x="40131" y="586739"/>
                </a:lnTo>
                <a:lnTo>
                  <a:pt x="758951" y="586739"/>
                </a:lnTo>
                <a:lnTo>
                  <a:pt x="758951" y="547369"/>
                </a:lnTo>
                <a:lnTo>
                  <a:pt x="680719" y="547369"/>
                </a:lnTo>
                <a:lnTo>
                  <a:pt x="680719" y="507999"/>
                </a:lnTo>
                <a:lnTo>
                  <a:pt x="719366" y="507999"/>
                </a:lnTo>
                <a:lnTo>
                  <a:pt x="719366" y="499109"/>
                </a:lnTo>
                <a:lnTo>
                  <a:pt x="388899" y="499109"/>
                </a:lnTo>
                <a:lnTo>
                  <a:pt x="372825" y="497839"/>
                </a:lnTo>
                <a:lnTo>
                  <a:pt x="357949" y="491489"/>
                </a:lnTo>
                <a:lnTo>
                  <a:pt x="342911" y="481329"/>
                </a:lnTo>
                <a:lnTo>
                  <a:pt x="326351" y="466089"/>
                </a:lnTo>
                <a:lnTo>
                  <a:pt x="297360" y="457199"/>
                </a:lnTo>
                <a:lnTo>
                  <a:pt x="274666" y="440689"/>
                </a:lnTo>
                <a:lnTo>
                  <a:pt x="259872" y="417829"/>
                </a:lnTo>
                <a:lnTo>
                  <a:pt x="254584" y="388619"/>
                </a:lnTo>
                <a:lnTo>
                  <a:pt x="260896" y="358139"/>
                </a:lnTo>
                <a:lnTo>
                  <a:pt x="265277" y="351789"/>
                </a:lnTo>
                <a:close/>
              </a:path>
              <a:path w="838834" h="820420">
                <a:moveTo>
                  <a:pt x="358508" y="666749"/>
                </a:moveTo>
                <a:lnTo>
                  <a:pt x="320166" y="666749"/>
                </a:lnTo>
                <a:lnTo>
                  <a:pt x="320166" y="820419"/>
                </a:lnTo>
                <a:lnTo>
                  <a:pt x="358508" y="820419"/>
                </a:lnTo>
                <a:lnTo>
                  <a:pt x="358508" y="666749"/>
                </a:lnTo>
                <a:close/>
              </a:path>
              <a:path w="838834" h="820420">
                <a:moveTo>
                  <a:pt x="478307" y="783589"/>
                </a:moveTo>
                <a:lnTo>
                  <a:pt x="439889" y="783589"/>
                </a:lnTo>
                <a:lnTo>
                  <a:pt x="439889" y="820419"/>
                </a:lnTo>
                <a:lnTo>
                  <a:pt x="478307" y="820419"/>
                </a:lnTo>
                <a:lnTo>
                  <a:pt x="478307" y="783589"/>
                </a:lnTo>
                <a:close/>
              </a:path>
              <a:path w="838834" h="820420">
                <a:moveTo>
                  <a:pt x="638746" y="742949"/>
                </a:moveTo>
                <a:lnTo>
                  <a:pt x="519455" y="742949"/>
                </a:lnTo>
                <a:lnTo>
                  <a:pt x="519455" y="820419"/>
                </a:lnTo>
                <a:lnTo>
                  <a:pt x="678522" y="820419"/>
                </a:lnTo>
                <a:lnTo>
                  <a:pt x="678522" y="782319"/>
                </a:lnTo>
                <a:lnTo>
                  <a:pt x="638746" y="782319"/>
                </a:lnTo>
                <a:lnTo>
                  <a:pt x="638746" y="742949"/>
                </a:lnTo>
                <a:close/>
              </a:path>
              <a:path w="838834" h="820420">
                <a:moveTo>
                  <a:pt x="758482" y="783589"/>
                </a:moveTo>
                <a:lnTo>
                  <a:pt x="720064" y="783589"/>
                </a:lnTo>
                <a:lnTo>
                  <a:pt x="720064" y="820419"/>
                </a:lnTo>
                <a:lnTo>
                  <a:pt x="758482" y="820419"/>
                </a:lnTo>
                <a:lnTo>
                  <a:pt x="758482" y="783589"/>
                </a:lnTo>
                <a:close/>
              </a:path>
              <a:path w="838834" h="820420">
                <a:moveTo>
                  <a:pt x="278307" y="666749"/>
                </a:moveTo>
                <a:lnTo>
                  <a:pt x="238620" y="666749"/>
                </a:lnTo>
                <a:lnTo>
                  <a:pt x="238620" y="781049"/>
                </a:lnTo>
                <a:lnTo>
                  <a:pt x="278307" y="781049"/>
                </a:lnTo>
                <a:lnTo>
                  <a:pt x="278307" y="666749"/>
                </a:lnTo>
                <a:close/>
              </a:path>
              <a:path w="838834" h="820420">
                <a:moveTo>
                  <a:pt x="838098" y="744219"/>
                </a:moveTo>
                <a:lnTo>
                  <a:pt x="799744" y="744219"/>
                </a:lnTo>
                <a:lnTo>
                  <a:pt x="799744" y="781049"/>
                </a:lnTo>
                <a:lnTo>
                  <a:pt x="838098" y="781049"/>
                </a:lnTo>
                <a:lnTo>
                  <a:pt x="838098" y="744219"/>
                </a:lnTo>
                <a:close/>
              </a:path>
              <a:path w="838834" h="820420">
                <a:moveTo>
                  <a:pt x="838390" y="586739"/>
                </a:moveTo>
                <a:lnTo>
                  <a:pt x="718375" y="586739"/>
                </a:lnTo>
                <a:lnTo>
                  <a:pt x="718375" y="626109"/>
                </a:lnTo>
                <a:lnTo>
                  <a:pt x="80302" y="626109"/>
                </a:lnTo>
                <a:lnTo>
                  <a:pt x="80302" y="742949"/>
                </a:lnTo>
                <a:lnTo>
                  <a:pt x="198640" y="742949"/>
                </a:lnTo>
                <a:lnTo>
                  <a:pt x="198640" y="666749"/>
                </a:lnTo>
                <a:lnTo>
                  <a:pt x="799401" y="666749"/>
                </a:lnTo>
                <a:lnTo>
                  <a:pt x="799401" y="624839"/>
                </a:lnTo>
                <a:lnTo>
                  <a:pt x="838390" y="624839"/>
                </a:lnTo>
                <a:lnTo>
                  <a:pt x="838390" y="586739"/>
                </a:lnTo>
                <a:close/>
              </a:path>
              <a:path w="838834" h="820420">
                <a:moveTo>
                  <a:pt x="519010" y="666749"/>
                </a:moveTo>
                <a:lnTo>
                  <a:pt x="480123" y="666749"/>
                </a:lnTo>
                <a:lnTo>
                  <a:pt x="480123" y="742949"/>
                </a:lnTo>
                <a:lnTo>
                  <a:pt x="519074" y="742949"/>
                </a:lnTo>
                <a:lnTo>
                  <a:pt x="519010" y="666749"/>
                </a:lnTo>
                <a:close/>
              </a:path>
              <a:path w="838834" h="820420">
                <a:moveTo>
                  <a:pt x="439712" y="666749"/>
                </a:moveTo>
                <a:lnTo>
                  <a:pt x="399554" y="666749"/>
                </a:lnTo>
                <a:lnTo>
                  <a:pt x="399554" y="703579"/>
                </a:lnTo>
                <a:lnTo>
                  <a:pt x="439712" y="703579"/>
                </a:lnTo>
                <a:lnTo>
                  <a:pt x="439712" y="666749"/>
                </a:lnTo>
                <a:close/>
              </a:path>
              <a:path w="838834" h="820420">
                <a:moveTo>
                  <a:pt x="639038" y="666749"/>
                </a:moveTo>
                <a:lnTo>
                  <a:pt x="560082" y="666749"/>
                </a:lnTo>
                <a:lnTo>
                  <a:pt x="560082" y="703579"/>
                </a:lnTo>
                <a:lnTo>
                  <a:pt x="639038" y="703579"/>
                </a:lnTo>
                <a:lnTo>
                  <a:pt x="639038" y="666749"/>
                </a:lnTo>
                <a:close/>
              </a:path>
              <a:path w="838834" h="820420">
                <a:moveTo>
                  <a:pt x="799401" y="666749"/>
                </a:moveTo>
                <a:lnTo>
                  <a:pt x="679805" y="666749"/>
                </a:lnTo>
                <a:lnTo>
                  <a:pt x="679805" y="703579"/>
                </a:lnTo>
                <a:lnTo>
                  <a:pt x="799401" y="703579"/>
                </a:lnTo>
                <a:lnTo>
                  <a:pt x="799401" y="666749"/>
                </a:lnTo>
                <a:close/>
              </a:path>
              <a:path w="838834" h="820420">
                <a:moveTo>
                  <a:pt x="680719" y="586739"/>
                </a:moveTo>
                <a:lnTo>
                  <a:pt x="157772" y="586739"/>
                </a:lnTo>
                <a:lnTo>
                  <a:pt x="157772" y="626109"/>
                </a:lnTo>
                <a:lnTo>
                  <a:pt x="680719" y="626109"/>
                </a:lnTo>
                <a:lnTo>
                  <a:pt x="680719" y="586739"/>
                </a:lnTo>
                <a:close/>
              </a:path>
              <a:path w="838834" h="820420">
                <a:moveTo>
                  <a:pt x="798982" y="468629"/>
                </a:moveTo>
                <a:lnTo>
                  <a:pt x="759345" y="468629"/>
                </a:lnTo>
                <a:lnTo>
                  <a:pt x="759345" y="547369"/>
                </a:lnTo>
                <a:lnTo>
                  <a:pt x="798982" y="547369"/>
                </a:lnTo>
                <a:lnTo>
                  <a:pt x="798982" y="468629"/>
                </a:lnTo>
                <a:close/>
              </a:path>
              <a:path w="838834" h="820420">
                <a:moveTo>
                  <a:pt x="119113" y="429259"/>
                </a:moveTo>
                <a:lnTo>
                  <a:pt x="80149" y="429259"/>
                </a:lnTo>
                <a:lnTo>
                  <a:pt x="80149" y="506729"/>
                </a:lnTo>
                <a:lnTo>
                  <a:pt x="119113" y="506729"/>
                </a:lnTo>
                <a:lnTo>
                  <a:pt x="119113" y="429259"/>
                </a:lnTo>
                <a:close/>
              </a:path>
              <a:path w="838834" h="820420">
                <a:moveTo>
                  <a:pt x="449440" y="462279"/>
                </a:moveTo>
                <a:lnTo>
                  <a:pt x="414566" y="462279"/>
                </a:lnTo>
                <a:lnTo>
                  <a:pt x="430364" y="480059"/>
                </a:lnTo>
                <a:lnTo>
                  <a:pt x="422007" y="488949"/>
                </a:lnTo>
                <a:lnTo>
                  <a:pt x="412184" y="494029"/>
                </a:lnTo>
                <a:lnTo>
                  <a:pt x="401086" y="497839"/>
                </a:lnTo>
                <a:lnTo>
                  <a:pt x="388899" y="499109"/>
                </a:lnTo>
                <a:lnTo>
                  <a:pt x="719366" y="499109"/>
                </a:lnTo>
                <a:lnTo>
                  <a:pt x="719366" y="464819"/>
                </a:lnTo>
                <a:lnTo>
                  <a:pt x="449440" y="464819"/>
                </a:lnTo>
                <a:lnTo>
                  <a:pt x="449440" y="462279"/>
                </a:lnTo>
                <a:close/>
              </a:path>
              <a:path w="838834" h="820420">
                <a:moveTo>
                  <a:pt x="680719" y="311149"/>
                </a:moveTo>
                <a:lnTo>
                  <a:pt x="338632" y="311149"/>
                </a:lnTo>
                <a:lnTo>
                  <a:pt x="372135" y="317499"/>
                </a:lnTo>
                <a:lnTo>
                  <a:pt x="398764" y="332739"/>
                </a:lnTo>
                <a:lnTo>
                  <a:pt x="416338" y="358139"/>
                </a:lnTo>
                <a:lnTo>
                  <a:pt x="422681" y="388619"/>
                </a:lnTo>
                <a:lnTo>
                  <a:pt x="418707" y="414019"/>
                </a:lnTo>
                <a:lnTo>
                  <a:pt x="407514" y="435609"/>
                </a:lnTo>
                <a:lnTo>
                  <a:pt x="390191" y="452119"/>
                </a:lnTo>
                <a:lnTo>
                  <a:pt x="367830" y="462279"/>
                </a:lnTo>
                <a:lnTo>
                  <a:pt x="375284" y="469899"/>
                </a:lnTo>
                <a:lnTo>
                  <a:pt x="381863" y="473709"/>
                </a:lnTo>
                <a:lnTo>
                  <a:pt x="389547" y="473709"/>
                </a:lnTo>
                <a:lnTo>
                  <a:pt x="396419" y="472439"/>
                </a:lnTo>
                <a:lnTo>
                  <a:pt x="402880" y="469899"/>
                </a:lnTo>
                <a:lnTo>
                  <a:pt x="408929" y="467359"/>
                </a:lnTo>
                <a:lnTo>
                  <a:pt x="414566" y="462279"/>
                </a:lnTo>
                <a:lnTo>
                  <a:pt x="449440" y="462279"/>
                </a:lnTo>
                <a:lnTo>
                  <a:pt x="449440" y="313689"/>
                </a:lnTo>
                <a:lnTo>
                  <a:pt x="758824" y="313689"/>
                </a:lnTo>
                <a:lnTo>
                  <a:pt x="758824" y="312419"/>
                </a:lnTo>
                <a:lnTo>
                  <a:pt x="680719" y="312419"/>
                </a:lnTo>
                <a:lnTo>
                  <a:pt x="680719" y="311149"/>
                </a:lnTo>
                <a:close/>
              </a:path>
              <a:path w="838834" h="820420">
                <a:moveTo>
                  <a:pt x="838479" y="430529"/>
                </a:moveTo>
                <a:lnTo>
                  <a:pt x="799337" y="430529"/>
                </a:lnTo>
                <a:lnTo>
                  <a:pt x="799337" y="468629"/>
                </a:lnTo>
                <a:lnTo>
                  <a:pt x="838479" y="468629"/>
                </a:lnTo>
                <a:lnTo>
                  <a:pt x="838479" y="430529"/>
                </a:lnTo>
                <a:close/>
              </a:path>
              <a:path w="838834" h="820420">
                <a:moveTo>
                  <a:pt x="517690" y="422909"/>
                </a:moveTo>
                <a:lnTo>
                  <a:pt x="484987" y="422909"/>
                </a:lnTo>
                <a:lnTo>
                  <a:pt x="484987" y="464819"/>
                </a:lnTo>
                <a:lnTo>
                  <a:pt x="547319" y="464819"/>
                </a:lnTo>
                <a:lnTo>
                  <a:pt x="517690" y="422909"/>
                </a:lnTo>
                <a:close/>
              </a:path>
              <a:path w="838834" h="820420">
                <a:moveTo>
                  <a:pt x="758824" y="313689"/>
                </a:moveTo>
                <a:lnTo>
                  <a:pt x="515937" y="313689"/>
                </a:lnTo>
                <a:lnTo>
                  <a:pt x="543672" y="317499"/>
                </a:lnTo>
                <a:lnTo>
                  <a:pt x="564681" y="328929"/>
                </a:lnTo>
                <a:lnTo>
                  <a:pt x="577997" y="345439"/>
                </a:lnTo>
                <a:lnTo>
                  <a:pt x="582650" y="368299"/>
                </a:lnTo>
                <a:lnTo>
                  <a:pt x="580520" y="383539"/>
                </a:lnTo>
                <a:lnTo>
                  <a:pt x="574338" y="397509"/>
                </a:lnTo>
                <a:lnTo>
                  <a:pt x="564412" y="407669"/>
                </a:lnTo>
                <a:lnTo>
                  <a:pt x="551052" y="415289"/>
                </a:lnTo>
                <a:lnTo>
                  <a:pt x="585495" y="464819"/>
                </a:lnTo>
                <a:lnTo>
                  <a:pt x="719366" y="464819"/>
                </a:lnTo>
                <a:lnTo>
                  <a:pt x="719366" y="430529"/>
                </a:lnTo>
                <a:lnTo>
                  <a:pt x="838479" y="430529"/>
                </a:lnTo>
                <a:lnTo>
                  <a:pt x="838479" y="429259"/>
                </a:lnTo>
                <a:lnTo>
                  <a:pt x="680719" y="429259"/>
                </a:lnTo>
                <a:lnTo>
                  <a:pt x="680719" y="391159"/>
                </a:lnTo>
                <a:lnTo>
                  <a:pt x="838479" y="391159"/>
                </a:lnTo>
                <a:lnTo>
                  <a:pt x="838479" y="350519"/>
                </a:lnTo>
                <a:lnTo>
                  <a:pt x="758824" y="350519"/>
                </a:lnTo>
                <a:lnTo>
                  <a:pt x="758824" y="313689"/>
                </a:lnTo>
                <a:close/>
              </a:path>
              <a:path w="838834" h="820420">
                <a:moveTo>
                  <a:pt x="338632" y="340359"/>
                </a:moveTo>
                <a:lnTo>
                  <a:pt x="319551" y="344169"/>
                </a:lnTo>
                <a:lnTo>
                  <a:pt x="304317" y="354329"/>
                </a:lnTo>
                <a:lnTo>
                  <a:pt x="294227" y="369569"/>
                </a:lnTo>
                <a:lnTo>
                  <a:pt x="290575" y="388619"/>
                </a:lnTo>
                <a:lnTo>
                  <a:pt x="294227" y="408939"/>
                </a:lnTo>
                <a:lnTo>
                  <a:pt x="304317" y="424179"/>
                </a:lnTo>
                <a:lnTo>
                  <a:pt x="319551" y="434339"/>
                </a:lnTo>
                <a:lnTo>
                  <a:pt x="338632" y="436879"/>
                </a:lnTo>
                <a:lnTo>
                  <a:pt x="357716" y="434339"/>
                </a:lnTo>
                <a:lnTo>
                  <a:pt x="372954" y="424179"/>
                </a:lnTo>
                <a:lnTo>
                  <a:pt x="383049" y="408939"/>
                </a:lnTo>
                <a:lnTo>
                  <a:pt x="386702" y="388619"/>
                </a:lnTo>
                <a:lnTo>
                  <a:pt x="383049" y="369569"/>
                </a:lnTo>
                <a:lnTo>
                  <a:pt x="372954" y="354329"/>
                </a:lnTo>
                <a:lnTo>
                  <a:pt x="357716" y="344169"/>
                </a:lnTo>
                <a:lnTo>
                  <a:pt x="338632" y="340359"/>
                </a:lnTo>
                <a:close/>
              </a:path>
              <a:path w="838834" h="820420">
                <a:moveTo>
                  <a:pt x="838479" y="391159"/>
                </a:moveTo>
                <a:lnTo>
                  <a:pt x="719023" y="391159"/>
                </a:lnTo>
                <a:lnTo>
                  <a:pt x="719023" y="429259"/>
                </a:lnTo>
                <a:lnTo>
                  <a:pt x="838479" y="429259"/>
                </a:lnTo>
                <a:lnTo>
                  <a:pt x="838479" y="391159"/>
                </a:lnTo>
                <a:close/>
              </a:path>
              <a:path w="838834" h="820420">
                <a:moveTo>
                  <a:pt x="513956" y="341629"/>
                </a:moveTo>
                <a:lnTo>
                  <a:pt x="484987" y="341629"/>
                </a:lnTo>
                <a:lnTo>
                  <a:pt x="484987" y="394969"/>
                </a:lnTo>
                <a:lnTo>
                  <a:pt x="513956" y="394969"/>
                </a:lnTo>
                <a:lnTo>
                  <a:pt x="528233" y="392429"/>
                </a:lnTo>
                <a:lnTo>
                  <a:pt x="538456" y="387349"/>
                </a:lnTo>
                <a:lnTo>
                  <a:pt x="544604" y="379729"/>
                </a:lnTo>
                <a:lnTo>
                  <a:pt x="546658" y="368299"/>
                </a:lnTo>
                <a:lnTo>
                  <a:pt x="544604" y="356869"/>
                </a:lnTo>
                <a:lnTo>
                  <a:pt x="538456" y="349249"/>
                </a:lnTo>
                <a:lnTo>
                  <a:pt x="528233" y="344169"/>
                </a:lnTo>
                <a:lnTo>
                  <a:pt x="513956" y="341629"/>
                </a:lnTo>
                <a:close/>
              </a:path>
              <a:path w="838834" h="820420">
                <a:moveTo>
                  <a:pt x="680719" y="271779"/>
                </a:moveTo>
                <a:lnTo>
                  <a:pt x="157772" y="271779"/>
                </a:lnTo>
                <a:lnTo>
                  <a:pt x="157772" y="312419"/>
                </a:lnTo>
                <a:lnTo>
                  <a:pt x="177" y="312419"/>
                </a:lnTo>
                <a:lnTo>
                  <a:pt x="177" y="389889"/>
                </a:lnTo>
                <a:lnTo>
                  <a:pt x="79743" y="389889"/>
                </a:lnTo>
                <a:lnTo>
                  <a:pt x="79743" y="351789"/>
                </a:lnTo>
                <a:lnTo>
                  <a:pt x="265277" y="351789"/>
                </a:lnTo>
                <a:lnTo>
                  <a:pt x="278420" y="332739"/>
                </a:lnTo>
                <a:lnTo>
                  <a:pt x="305038" y="317499"/>
                </a:lnTo>
                <a:lnTo>
                  <a:pt x="338632" y="311149"/>
                </a:lnTo>
                <a:lnTo>
                  <a:pt x="680719" y="311149"/>
                </a:lnTo>
                <a:lnTo>
                  <a:pt x="680719" y="271779"/>
                </a:lnTo>
                <a:close/>
              </a:path>
              <a:path w="838834" h="820420">
                <a:moveTo>
                  <a:pt x="838479" y="313689"/>
                </a:moveTo>
                <a:lnTo>
                  <a:pt x="798626" y="313689"/>
                </a:lnTo>
                <a:lnTo>
                  <a:pt x="798626" y="350519"/>
                </a:lnTo>
                <a:lnTo>
                  <a:pt x="838479" y="350519"/>
                </a:lnTo>
                <a:lnTo>
                  <a:pt x="838479" y="313689"/>
                </a:lnTo>
                <a:close/>
              </a:path>
              <a:path w="838834" h="820420">
                <a:moveTo>
                  <a:pt x="278485" y="0"/>
                </a:moveTo>
                <a:lnTo>
                  <a:pt x="253" y="0"/>
                </a:lnTo>
                <a:lnTo>
                  <a:pt x="253" y="271779"/>
                </a:lnTo>
                <a:lnTo>
                  <a:pt x="838365" y="271779"/>
                </a:lnTo>
                <a:lnTo>
                  <a:pt x="838365" y="233679"/>
                </a:lnTo>
                <a:lnTo>
                  <a:pt x="680719" y="233679"/>
                </a:lnTo>
                <a:lnTo>
                  <a:pt x="680719" y="232409"/>
                </a:lnTo>
                <a:lnTo>
                  <a:pt x="39801" y="232409"/>
                </a:lnTo>
                <a:lnTo>
                  <a:pt x="39801" y="38099"/>
                </a:lnTo>
                <a:lnTo>
                  <a:pt x="278485" y="38099"/>
                </a:lnTo>
                <a:lnTo>
                  <a:pt x="278485" y="0"/>
                </a:lnTo>
                <a:close/>
              </a:path>
              <a:path w="838834" h="820420">
                <a:moveTo>
                  <a:pt x="838365" y="39369"/>
                </a:moveTo>
                <a:lnTo>
                  <a:pt x="798639" y="39369"/>
                </a:lnTo>
                <a:lnTo>
                  <a:pt x="798639" y="233679"/>
                </a:lnTo>
                <a:lnTo>
                  <a:pt x="838365" y="233679"/>
                </a:lnTo>
                <a:lnTo>
                  <a:pt x="838365" y="39369"/>
                </a:lnTo>
                <a:close/>
              </a:path>
              <a:path w="838834" h="820420">
                <a:moveTo>
                  <a:pt x="198653" y="77469"/>
                </a:moveTo>
                <a:lnTo>
                  <a:pt x="80314" y="77469"/>
                </a:lnTo>
                <a:lnTo>
                  <a:pt x="80314" y="194309"/>
                </a:lnTo>
                <a:lnTo>
                  <a:pt x="157772" y="194309"/>
                </a:lnTo>
                <a:lnTo>
                  <a:pt x="157772" y="232409"/>
                </a:lnTo>
                <a:lnTo>
                  <a:pt x="680719" y="232409"/>
                </a:lnTo>
                <a:lnTo>
                  <a:pt x="680719" y="193039"/>
                </a:lnTo>
                <a:lnTo>
                  <a:pt x="758888" y="193039"/>
                </a:lnTo>
                <a:lnTo>
                  <a:pt x="758888" y="153669"/>
                </a:lnTo>
                <a:lnTo>
                  <a:pt x="198653" y="153669"/>
                </a:lnTo>
                <a:lnTo>
                  <a:pt x="198653" y="77469"/>
                </a:lnTo>
                <a:close/>
              </a:path>
              <a:path w="838834" h="820420">
                <a:moveTo>
                  <a:pt x="278485" y="38099"/>
                </a:moveTo>
                <a:lnTo>
                  <a:pt x="238302" y="38099"/>
                </a:lnTo>
                <a:lnTo>
                  <a:pt x="238302" y="153669"/>
                </a:lnTo>
                <a:lnTo>
                  <a:pt x="278485" y="153669"/>
                </a:lnTo>
                <a:lnTo>
                  <a:pt x="278485" y="38099"/>
                </a:lnTo>
                <a:close/>
              </a:path>
              <a:path w="838834" h="820420">
                <a:moveTo>
                  <a:pt x="399046" y="77469"/>
                </a:moveTo>
                <a:lnTo>
                  <a:pt x="320128" y="77469"/>
                </a:lnTo>
                <a:lnTo>
                  <a:pt x="320128" y="153669"/>
                </a:lnTo>
                <a:lnTo>
                  <a:pt x="399046" y="153669"/>
                </a:lnTo>
                <a:lnTo>
                  <a:pt x="399046" y="77469"/>
                </a:lnTo>
                <a:close/>
              </a:path>
              <a:path w="838834" h="820420">
                <a:moveTo>
                  <a:pt x="438784" y="0"/>
                </a:moveTo>
                <a:lnTo>
                  <a:pt x="399440" y="0"/>
                </a:lnTo>
                <a:lnTo>
                  <a:pt x="399440" y="77469"/>
                </a:lnTo>
                <a:lnTo>
                  <a:pt x="438403" y="77469"/>
                </a:lnTo>
                <a:lnTo>
                  <a:pt x="438403" y="153669"/>
                </a:lnTo>
                <a:lnTo>
                  <a:pt x="478980" y="153669"/>
                </a:lnTo>
                <a:lnTo>
                  <a:pt x="478980" y="38099"/>
                </a:lnTo>
                <a:lnTo>
                  <a:pt x="438784" y="38099"/>
                </a:lnTo>
                <a:lnTo>
                  <a:pt x="438784" y="0"/>
                </a:lnTo>
                <a:close/>
              </a:path>
              <a:path w="838834" h="820420">
                <a:moveTo>
                  <a:pt x="838365" y="0"/>
                </a:moveTo>
                <a:lnTo>
                  <a:pt x="559765" y="0"/>
                </a:lnTo>
                <a:lnTo>
                  <a:pt x="559765" y="153669"/>
                </a:lnTo>
                <a:lnTo>
                  <a:pt x="600138" y="153669"/>
                </a:lnTo>
                <a:lnTo>
                  <a:pt x="600138" y="39369"/>
                </a:lnTo>
                <a:lnTo>
                  <a:pt x="838365" y="39369"/>
                </a:lnTo>
                <a:lnTo>
                  <a:pt x="838365" y="0"/>
                </a:lnTo>
                <a:close/>
              </a:path>
              <a:path w="838834" h="820420">
                <a:moveTo>
                  <a:pt x="758888" y="77469"/>
                </a:moveTo>
                <a:lnTo>
                  <a:pt x="640118" y="77469"/>
                </a:lnTo>
                <a:lnTo>
                  <a:pt x="640118" y="153669"/>
                </a:lnTo>
                <a:lnTo>
                  <a:pt x="758888" y="153669"/>
                </a:lnTo>
                <a:lnTo>
                  <a:pt x="758888" y="77469"/>
                </a:lnTo>
                <a:close/>
              </a:path>
              <a:path w="838834" h="820420">
                <a:moveTo>
                  <a:pt x="518325" y="0"/>
                </a:moveTo>
                <a:lnTo>
                  <a:pt x="479361" y="0"/>
                </a:lnTo>
                <a:lnTo>
                  <a:pt x="479361" y="38099"/>
                </a:lnTo>
                <a:lnTo>
                  <a:pt x="518325" y="38099"/>
                </a:lnTo>
                <a:lnTo>
                  <a:pt x="518325" y="0"/>
                </a:lnTo>
                <a:close/>
              </a:path>
              <a:path w="838834" h="820420">
                <a:moveTo>
                  <a:pt x="358254" y="0"/>
                </a:moveTo>
                <a:lnTo>
                  <a:pt x="319976" y="0"/>
                </a:lnTo>
                <a:lnTo>
                  <a:pt x="319976" y="36829"/>
                </a:lnTo>
                <a:lnTo>
                  <a:pt x="358254" y="36829"/>
                </a:lnTo>
                <a:lnTo>
                  <a:pt x="358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4">
            <a:extLst>
              <a:ext uri="{FF2B5EF4-FFF2-40B4-BE49-F238E27FC236}">
                <a16:creationId xmlns:a16="http://schemas.microsoft.com/office/drawing/2014/main" id="{648AF711-D37D-D717-DFBB-DCA813FE05CA}"/>
              </a:ext>
            </a:extLst>
          </p:cNvPr>
          <p:cNvSpPr txBox="1"/>
          <p:nvPr/>
        </p:nvSpPr>
        <p:spPr>
          <a:xfrm>
            <a:off x="20076093" y="30468489"/>
            <a:ext cx="14850077" cy="729389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36853" algn="ctr">
              <a:spcBef>
                <a:spcPts val="290"/>
              </a:spcBef>
            </a:pPr>
            <a:r>
              <a:rPr lang="en-US" sz="4498" spc="-160" dirty="0" err="1">
                <a:solidFill>
                  <a:srgbClr val="FFFFFF"/>
                </a:solidFill>
                <a:latin typeface="Proxima Nova" panose="02000506030000020004" pitchFamily="2" charset="0"/>
                <a:cs typeface="Proxima Nova"/>
              </a:rPr>
              <a:t>fullpaperurl.edu</a:t>
            </a:r>
            <a:r>
              <a:rPr lang="en-US" sz="4498" spc="-160" dirty="0">
                <a:solidFill>
                  <a:srgbClr val="FFFFFF"/>
                </a:solidFill>
                <a:latin typeface="Proxima Nova" panose="02000506030000020004" pitchFamily="2" charset="0"/>
                <a:cs typeface="Proxima Nova"/>
              </a:rPr>
              <a:t>		</a:t>
            </a:r>
            <a:r>
              <a:rPr lang="en-US" sz="4498" spc="-160" dirty="0" err="1">
                <a:solidFill>
                  <a:srgbClr val="FFFFFF"/>
                </a:solidFill>
                <a:latin typeface="Proxima Nova" panose="02000506030000020004" pitchFamily="2" charset="0"/>
                <a:cs typeface="Proxima Nova"/>
              </a:rPr>
              <a:t>email@address.edu</a:t>
            </a:r>
            <a:r>
              <a:rPr lang="en-US" sz="4498" spc="-160" dirty="0">
                <a:solidFill>
                  <a:srgbClr val="FFFFFF"/>
                </a:solidFill>
                <a:latin typeface="Proxima Nova" panose="02000506030000020004" pitchFamily="2" charset="0"/>
                <a:cs typeface="Proxima Nova"/>
              </a:rPr>
              <a:t>		@</a:t>
            </a:r>
            <a:r>
              <a:rPr lang="en-US" sz="4498" spc="-160" dirty="0" err="1">
                <a:solidFill>
                  <a:srgbClr val="FFFFFF"/>
                </a:solidFill>
                <a:latin typeface="Proxima Nova" panose="02000506030000020004" pitchFamily="2" charset="0"/>
                <a:cs typeface="Proxima Nova"/>
              </a:rPr>
              <a:t>socialaccount</a:t>
            </a:r>
            <a:r>
              <a:rPr lang="en-US" sz="4498" spc="-160" dirty="0">
                <a:solidFill>
                  <a:srgbClr val="FFFFFF"/>
                </a:solidFill>
                <a:latin typeface="Proxima Nova" panose="02000506030000020004" pitchFamily="2" charset="0"/>
                <a:cs typeface="Proxima Nova"/>
              </a:rPr>
              <a:t> </a:t>
            </a:r>
            <a:endParaRPr sz="4498" dirty="0">
              <a:latin typeface="Proxima Nova" panose="02000506030000020004" pitchFamily="2" charset="0"/>
              <a:cs typeface="Proxima Nova"/>
            </a:endParaRPr>
          </a:p>
        </p:txBody>
      </p:sp>
      <p:grpSp>
        <p:nvGrpSpPr>
          <p:cNvPr id="220" name="Group 219" descr="A graph of the results of the research.">
            <a:extLst>
              <a:ext uri="{FF2B5EF4-FFF2-40B4-BE49-F238E27FC236}">
                <a16:creationId xmlns:a16="http://schemas.microsoft.com/office/drawing/2014/main" id="{A4F63246-BFFA-E629-CB7A-F53909BB5BBE}"/>
              </a:ext>
            </a:extLst>
          </p:cNvPr>
          <p:cNvGrpSpPr/>
          <p:nvPr/>
        </p:nvGrpSpPr>
        <p:grpSpPr>
          <a:xfrm>
            <a:off x="12036670" y="17493992"/>
            <a:ext cx="20974110" cy="8286171"/>
            <a:chOff x="12036670" y="17493992"/>
            <a:chExt cx="20974110" cy="8286171"/>
          </a:xfrm>
        </p:grpSpPr>
        <p:sp>
          <p:nvSpPr>
            <p:cNvPr id="122" name="object 122"/>
            <p:cNvSpPr txBox="1"/>
            <p:nvPr/>
          </p:nvSpPr>
          <p:spPr>
            <a:xfrm>
              <a:off x="19835207" y="21350036"/>
              <a:ext cx="659655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b="1" spc="-73">
                  <a:solidFill>
                    <a:srgbClr val="FFFFFF"/>
                  </a:solidFill>
                  <a:latin typeface="Proxima Nova"/>
                  <a:cs typeface="Proxima Nova"/>
                </a:rPr>
                <a:t>50%</a:t>
              </a:r>
              <a:endParaRPr sz="2321">
                <a:latin typeface="Proxima Nova"/>
                <a:cs typeface="Proxima Nova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16828347" y="22711512"/>
              <a:ext cx="652287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b="1" spc="-73">
                  <a:solidFill>
                    <a:srgbClr val="FFFFFF"/>
                  </a:solidFill>
                  <a:latin typeface="Proxima Nova"/>
                  <a:cs typeface="Proxima Nova"/>
                </a:rPr>
                <a:t>22%</a:t>
              </a:r>
              <a:endParaRPr sz="2321">
                <a:latin typeface="Proxima Nova"/>
                <a:cs typeface="Proxima Nova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16260227" y="20535746"/>
              <a:ext cx="597009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b="1" spc="-73">
                  <a:solidFill>
                    <a:srgbClr val="FFFFFF"/>
                  </a:solidFill>
                  <a:latin typeface="Proxima Nova"/>
                  <a:cs typeface="Proxima Nova"/>
                </a:rPr>
                <a:t>18%</a:t>
              </a:r>
              <a:endParaRPr sz="2321">
                <a:latin typeface="Proxima Nova"/>
                <a:cs typeface="Proxima Nova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17563921" y="19379170"/>
              <a:ext cx="602537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b="1" spc="-73">
                  <a:solidFill>
                    <a:srgbClr val="FFFFFF"/>
                  </a:solidFill>
                  <a:latin typeface="Proxima Nova"/>
                  <a:cs typeface="Proxima Nova"/>
                </a:rPr>
                <a:t>10%</a:t>
              </a:r>
              <a:endParaRPr sz="2321">
                <a:latin typeface="Proxima Nova"/>
                <a:cs typeface="Proxima Nova"/>
              </a:endParaRPr>
            </a:p>
          </p:txBody>
        </p:sp>
        <p:sp>
          <p:nvSpPr>
            <p:cNvPr id="166" name="object 41">
              <a:extLst>
                <a:ext uri="{FF2B5EF4-FFF2-40B4-BE49-F238E27FC236}">
                  <a16:creationId xmlns:a16="http://schemas.microsoft.com/office/drawing/2014/main" id="{367254C0-839C-0DED-6FF0-806647E50926}"/>
                </a:ext>
              </a:extLst>
            </p:cNvPr>
            <p:cNvSpPr txBox="1"/>
            <p:nvPr/>
          </p:nvSpPr>
          <p:spPr>
            <a:xfrm>
              <a:off x="12036670" y="17493992"/>
              <a:ext cx="832502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spc="-73" dirty="0">
                  <a:solidFill>
                    <a:schemeClr val="bg1"/>
                  </a:solidFill>
                  <a:latin typeface="Proxima Nova Medium"/>
                  <a:cs typeface="Proxima Nova Medium"/>
                </a:rPr>
                <a:t>100</a:t>
              </a:r>
              <a:endParaRPr sz="2321">
                <a:solidFill>
                  <a:schemeClr val="bg1"/>
                </a:solidFill>
                <a:latin typeface="Proxima Nova Medium"/>
                <a:cs typeface="Proxima Nova Medium"/>
              </a:endParaRPr>
            </a:p>
          </p:txBody>
        </p:sp>
        <p:sp>
          <p:nvSpPr>
            <p:cNvPr id="167" name="object 42">
              <a:extLst>
                <a:ext uri="{FF2B5EF4-FFF2-40B4-BE49-F238E27FC236}">
                  <a16:creationId xmlns:a16="http://schemas.microsoft.com/office/drawing/2014/main" id="{17069E57-8927-FE6A-8197-03F8AFAAC293}"/>
                </a:ext>
              </a:extLst>
            </p:cNvPr>
            <p:cNvSpPr txBox="1"/>
            <p:nvPr/>
          </p:nvSpPr>
          <p:spPr>
            <a:xfrm>
              <a:off x="12212870" y="19033972"/>
              <a:ext cx="660159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spc="-73" dirty="0">
                  <a:solidFill>
                    <a:schemeClr val="bg1"/>
                  </a:solidFill>
                  <a:latin typeface="Proxima Nova Medium"/>
                  <a:cs typeface="Proxima Nova Medium"/>
                </a:rPr>
                <a:t>80</a:t>
              </a:r>
              <a:endParaRPr sz="2321">
                <a:solidFill>
                  <a:schemeClr val="bg1"/>
                </a:solidFill>
                <a:latin typeface="Proxima Nova Medium"/>
                <a:cs typeface="Proxima Nova Medium"/>
              </a:endParaRPr>
            </a:p>
          </p:txBody>
        </p:sp>
        <p:sp>
          <p:nvSpPr>
            <p:cNvPr id="172" name="object 43">
              <a:extLst>
                <a:ext uri="{FF2B5EF4-FFF2-40B4-BE49-F238E27FC236}">
                  <a16:creationId xmlns:a16="http://schemas.microsoft.com/office/drawing/2014/main" id="{E1900E95-15F6-E536-FF71-7EF31871705F}"/>
                </a:ext>
              </a:extLst>
            </p:cNvPr>
            <p:cNvSpPr txBox="1"/>
            <p:nvPr/>
          </p:nvSpPr>
          <p:spPr>
            <a:xfrm>
              <a:off x="12205855" y="20614149"/>
              <a:ext cx="666001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spc="-73" dirty="0">
                  <a:solidFill>
                    <a:schemeClr val="bg1"/>
                  </a:solidFill>
                  <a:latin typeface="Proxima Nova Medium"/>
                  <a:cs typeface="Proxima Nova Medium"/>
                </a:rPr>
                <a:t>60</a:t>
              </a:r>
              <a:endParaRPr sz="2321">
                <a:solidFill>
                  <a:schemeClr val="bg1"/>
                </a:solidFill>
                <a:latin typeface="Proxima Nova Medium"/>
                <a:cs typeface="Proxima Nova Medium"/>
              </a:endParaRPr>
            </a:p>
          </p:txBody>
        </p:sp>
        <p:sp>
          <p:nvSpPr>
            <p:cNvPr id="173" name="object 44">
              <a:extLst>
                <a:ext uri="{FF2B5EF4-FFF2-40B4-BE49-F238E27FC236}">
                  <a16:creationId xmlns:a16="http://schemas.microsoft.com/office/drawing/2014/main" id="{25DB4383-7095-CD7C-50E1-5522C0346E90}"/>
                </a:ext>
              </a:extLst>
            </p:cNvPr>
            <p:cNvSpPr txBox="1"/>
            <p:nvPr/>
          </p:nvSpPr>
          <p:spPr>
            <a:xfrm>
              <a:off x="12216613" y="22194322"/>
              <a:ext cx="651396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spc="-73" dirty="0">
                  <a:solidFill>
                    <a:schemeClr val="bg1"/>
                  </a:solidFill>
                  <a:latin typeface="Proxima Nova Medium"/>
                  <a:cs typeface="Proxima Nova Medium"/>
                </a:rPr>
                <a:t>40</a:t>
              </a:r>
              <a:endParaRPr sz="2321" dirty="0">
                <a:solidFill>
                  <a:schemeClr val="bg1"/>
                </a:solidFill>
                <a:latin typeface="Proxima Nova Medium"/>
                <a:cs typeface="Proxima Nova Medium"/>
              </a:endParaRPr>
            </a:p>
          </p:txBody>
        </p:sp>
        <p:sp>
          <p:nvSpPr>
            <p:cNvPr id="175" name="object 45">
              <a:extLst>
                <a:ext uri="{FF2B5EF4-FFF2-40B4-BE49-F238E27FC236}">
                  <a16:creationId xmlns:a16="http://schemas.microsoft.com/office/drawing/2014/main" id="{CE41091B-3C07-FBE0-5930-2D4FC353A055}"/>
                </a:ext>
              </a:extLst>
            </p:cNvPr>
            <p:cNvSpPr txBox="1"/>
            <p:nvPr/>
          </p:nvSpPr>
          <p:spPr>
            <a:xfrm>
              <a:off x="12224086" y="23779169"/>
              <a:ext cx="642632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spc="-73" dirty="0">
                  <a:solidFill>
                    <a:schemeClr val="bg1"/>
                  </a:solidFill>
                  <a:latin typeface="Proxima Nova Medium"/>
                  <a:cs typeface="Proxima Nova Medium"/>
                </a:rPr>
                <a:t>20</a:t>
              </a:r>
              <a:endParaRPr sz="2321">
                <a:solidFill>
                  <a:schemeClr val="bg1"/>
                </a:solidFill>
                <a:latin typeface="Proxima Nova Medium"/>
                <a:cs typeface="Proxima Nova Medium"/>
              </a:endParaRPr>
            </a:p>
          </p:txBody>
        </p:sp>
        <p:sp>
          <p:nvSpPr>
            <p:cNvPr id="176" name="object 46">
              <a:extLst>
                <a:ext uri="{FF2B5EF4-FFF2-40B4-BE49-F238E27FC236}">
                  <a16:creationId xmlns:a16="http://schemas.microsoft.com/office/drawing/2014/main" id="{4F5A139A-C0DE-CB8C-D9E1-546539D26D39}"/>
                </a:ext>
              </a:extLst>
            </p:cNvPr>
            <p:cNvSpPr txBox="1"/>
            <p:nvPr/>
          </p:nvSpPr>
          <p:spPr>
            <a:xfrm>
              <a:off x="12476466" y="25369631"/>
              <a:ext cx="406027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spc="-145" dirty="0">
                  <a:solidFill>
                    <a:schemeClr val="bg1"/>
                  </a:solidFill>
                  <a:latin typeface="Proxima Nova Medium"/>
                  <a:cs typeface="Proxima Nova Medium"/>
                </a:rPr>
                <a:t>0</a:t>
              </a:r>
              <a:endParaRPr sz="2321">
                <a:solidFill>
                  <a:schemeClr val="bg1"/>
                </a:solidFill>
                <a:latin typeface="Proxima Nova Medium"/>
                <a:cs typeface="Proxima Nova Medium"/>
              </a:endParaRPr>
            </a:p>
          </p:txBody>
        </p:sp>
        <p:sp>
          <p:nvSpPr>
            <p:cNvPr id="177" name="object 47">
              <a:extLst>
                <a:ext uri="{FF2B5EF4-FFF2-40B4-BE49-F238E27FC236}">
                  <a16:creationId xmlns:a16="http://schemas.microsoft.com/office/drawing/2014/main" id="{89A91585-8D7C-B5BF-2FB4-3FD58A7193FE}"/>
                </a:ext>
              </a:extLst>
            </p:cNvPr>
            <p:cNvSpPr/>
            <p:nvPr/>
          </p:nvSpPr>
          <p:spPr>
            <a:xfrm>
              <a:off x="13890422" y="18365785"/>
              <a:ext cx="502423" cy="461527"/>
            </a:xfrm>
            <a:custGeom>
              <a:avLst/>
              <a:gdLst/>
              <a:ahLst/>
              <a:cxnLst/>
              <a:rect l="l" t="t" r="r" b="b"/>
              <a:pathLst>
                <a:path w="109220" h="100330">
                  <a:moveTo>
                    <a:pt x="108800" y="0"/>
                  </a:moveTo>
                  <a:lnTo>
                    <a:pt x="0" y="0"/>
                  </a:lnTo>
                  <a:lnTo>
                    <a:pt x="0" y="99796"/>
                  </a:lnTo>
                  <a:lnTo>
                    <a:pt x="108800" y="99796"/>
                  </a:lnTo>
                  <a:lnTo>
                    <a:pt x="108800" y="0"/>
                  </a:lnTo>
                  <a:close/>
                </a:path>
              </a:pathLst>
            </a:custGeom>
            <a:solidFill>
              <a:srgbClr val="D5DC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48">
              <a:extLst>
                <a:ext uri="{FF2B5EF4-FFF2-40B4-BE49-F238E27FC236}">
                  <a16:creationId xmlns:a16="http://schemas.microsoft.com/office/drawing/2014/main" id="{1FCCBEC6-6F16-DF5C-4C85-8BA4666AB139}"/>
                </a:ext>
              </a:extLst>
            </p:cNvPr>
            <p:cNvSpPr txBox="1"/>
            <p:nvPr/>
          </p:nvSpPr>
          <p:spPr>
            <a:xfrm>
              <a:off x="14632418" y="18251779"/>
              <a:ext cx="2547163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spc="-131" dirty="0">
                  <a:solidFill>
                    <a:schemeClr val="bg1"/>
                  </a:solidFill>
                  <a:latin typeface="Proxima Nova Medium"/>
                  <a:cs typeface="Proxima Nova Medium"/>
                </a:rPr>
                <a:t>Tote</a:t>
              </a:r>
              <a:r>
                <a:rPr sz="2321" spc="-87" dirty="0">
                  <a:solidFill>
                    <a:schemeClr val="bg1"/>
                  </a:solidFill>
                  <a:latin typeface="Proxima Nova Medium"/>
                  <a:cs typeface="Proxima Nova Medium"/>
                </a:rPr>
                <a:t> </a:t>
              </a:r>
              <a:r>
                <a:rPr sz="2321" spc="-29" dirty="0">
                  <a:solidFill>
                    <a:schemeClr val="bg1"/>
                  </a:solidFill>
                  <a:latin typeface="Proxima Nova Medium"/>
                  <a:cs typeface="Proxima Nova Medium"/>
                </a:rPr>
                <a:t>volupta</a:t>
              </a:r>
              <a:endParaRPr sz="2321" dirty="0">
                <a:solidFill>
                  <a:schemeClr val="bg1"/>
                </a:solidFill>
                <a:latin typeface="Proxima Nova Medium"/>
                <a:cs typeface="Proxima Nova Medium"/>
              </a:endParaRPr>
            </a:p>
          </p:txBody>
        </p:sp>
        <p:sp>
          <p:nvSpPr>
            <p:cNvPr id="189" name="object 49">
              <a:extLst>
                <a:ext uri="{FF2B5EF4-FFF2-40B4-BE49-F238E27FC236}">
                  <a16:creationId xmlns:a16="http://schemas.microsoft.com/office/drawing/2014/main" id="{86C155A2-83D9-7D88-F5AB-788719DB9321}"/>
                </a:ext>
              </a:extLst>
            </p:cNvPr>
            <p:cNvSpPr/>
            <p:nvPr/>
          </p:nvSpPr>
          <p:spPr>
            <a:xfrm>
              <a:off x="17611033" y="18365785"/>
              <a:ext cx="502423" cy="461527"/>
            </a:xfrm>
            <a:custGeom>
              <a:avLst/>
              <a:gdLst/>
              <a:ahLst/>
              <a:cxnLst/>
              <a:rect l="l" t="t" r="r" b="b"/>
              <a:pathLst>
                <a:path w="109220" h="100330">
                  <a:moveTo>
                    <a:pt x="108800" y="0"/>
                  </a:moveTo>
                  <a:lnTo>
                    <a:pt x="0" y="0"/>
                  </a:lnTo>
                  <a:lnTo>
                    <a:pt x="0" y="99796"/>
                  </a:lnTo>
                  <a:lnTo>
                    <a:pt x="108800" y="99796"/>
                  </a:lnTo>
                  <a:lnTo>
                    <a:pt x="108800" y="0"/>
                  </a:lnTo>
                  <a:close/>
                </a:path>
              </a:pathLst>
            </a:custGeom>
            <a:solidFill>
              <a:srgbClr val="1F3D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50">
              <a:extLst>
                <a:ext uri="{FF2B5EF4-FFF2-40B4-BE49-F238E27FC236}">
                  <a16:creationId xmlns:a16="http://schemas.microsoft.com/office/drawing/2014/main" id="{7E690A8A-058F-B14A-66D8-F1D599FD96AC}"/>
                </a:ext>
              </a:extLst>
            </p:cNvPr>
            <p:cNvSpPr txBox="1"/>
            <p:nvPr/>
          </p:nvSpPr>
          <p:spPr>
            <a:xfrm>
              <a:off x="18353019" y="18251776"/>
              <a:ext cx="2050583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spc="-58" dirty="0">
                  <a:solidFill>
                    <a:schemeClr val="bg1"/>
                  </a:solidFill>
                  <a:latin typeface="Proxima Nova Medium"/>
                  <a:cs typeface="Proxima Nova Medium"/>
                </a:rPr>
                <a:t>Milluptam</a:t>
              </a:r>
              <a:endParaRPr sz="2321">
                <a:solidFill>
                  <a:schemeClr val="bg1"/>
                </a:solidFill>
                <a:latin typeface="Proxima Nova Medium"/>
                <a:cs typeface="Proxima Nova Medium"/>
              </a:endParaRPr>
            </a:p>
          </p:txBody>
        </p:sp>
        <p:sp>
          <p:nvSpPr>
            <p:cNvPr id="191" name="object 51">
              <a:extLst>
                <a:ext uri="{FF2B5EF4-FFF2-40B4-BE49-F238E27FC236}">
                  <a16:creationId xmlns:a16="http://schemas.microsoft.com/office/drawing/2014/main" id="{06D715EE-C49C-F727-F870-3CF43070E91D}"/>
                </a:ext>
              </a:extLst>
            </p:cNvPr>
            <p:cNvSpPr/>
            <p:nvPr/>
          </p:nvSpPr>
          <p:spPr>
            <a:xfrm>
              <a:off x="20959908" y="18365785"/>
              <a:ext cx="502423" cy="461527"/>
            </a:xfrm>
            <a:custGeom>
              <a:avLst/>
              <a:gdLst/>
              <a:ahLst/>
              <a:cxnLst/>
              <a:rect l="l" t="t" r="r" b="b"/>
              <a:pathLst>
                <a:path w="109220" h="100330">
                  <a:moveTo>
                    <a:pt x="108800" y="0"/>
                  </a:moveTo>
                  <a:lnTo>
                    <a:pt x="0" y="0"/>
                  </a:lnTo>
                  <a:lnTo>
                    <a:pt x="0" y="99796"/>
                  </a:lnTo>
                  <a:lnTo>
                    <a:pt x="108800" y="99796"/>
                  </a:lnTo>
                  <a:lnTo>
                    <a:pt x="108800" y="0"/>
                  </a:lnTo>
                  <a:close/>
                </a:path>
              </a:pathLst>
            </a:custGeom>
            <a:solidFill>
              <a:srgbClr val="7F9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52">
              <a:extLst>
                <a:ext uri="{FF2B5EF4-FFF2-40B4-BE49-F238E27FC236}">
                  <a16:creationId xmlns:a16="http://schemas.microsoft.com/office/drawing/2014/main" id="{D2711923-413D-C7F9-B6A2-9DBA70976DB9}"/>
                </a:ext>
              </a:extLst>
            </p:cNvPr>
            <p:cNvSpPr txBox="1"/>
            <p:nvPr/>
          </p:nvSpPr>
          <p:spPr>
            <a:xfrm>
              <a:off x="21701885" y="18251779"/>
              <a:ext cx="1413793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spc="-29" dirty="0">
                  <a:solidFill>
                    <a:schemeClr val="bg1"/>
                  </a:solidFill>
                  <a:latin typeface="Proxima Nova Medium"/>
                  <a:cs typeface="Proxima Nova Medium"/>
                </a:rPr>
                <a:t>Evenis</a:t>
              </a:r>
              <a:endParaRPr sz="2321">
                <a:solidFill>
                  <a:schemeClr val="bg1"/>
                </a:solidFill>
                <a:latin typeface="Proxima Nova Medium"/>
                <a:cs typeface="Proxima Nova Medium"/>
              </a:endParaRPr>
            </a:p>
          </p:txBody>
        </p:sp>
        <p:sp>
          <p:nvSpPr>
            <p:cNvPr id="193" name="object 53">
              <a:extLst>
                <a:ext uri="{FF2B5EF4-FFF2-40B4-BE49-F238E27FC236}">
                  <a16:creationId xmlns:a16="http://schemas.microsoft.com/office/drawing/2014/main" id="{4A6F2A56-47F8-8623-D9D0-4C3CAA084381}"/>
                </a:ext>
              </a:extLst>
            </p:cNvPr>
            <p:cNvSpPr/>
            <p:nvPr/>
          </p:nvSpPr>
          <p:spPr>
            <a:xfrm>
              <a:off x="23757468" y="18365785"/>
              <a:ext cx="502423" cy="461527"/>
            </a:xfrm>
            <a:custGeom>
              <a:avLst/>
              <a:gdLst/>
              <a:ahLst/>
              <a:cxnLst/>
              <a:rect l="l" t="t" r="r" b="b"/>
              <a:pathLst>
                <a:path w="109220" h="100330">
                  <a:moveTo>
                    <a:pt x="108800" y="0"/>
                  </a:moveTo>
                  <a:lnTo>
                    <a:pt x="0" y="0"/>
                  </a:lnTo>
                  <a:lnTo>
                    <a:pt x="0" y="99796"/>
                  </a:lnTo>
                  <a:lnTo>
                    <a:pt x="108800" y="99796"/>
                  </a:lnTo>
                  <a:lnTo>
                    <a:pt x="108800" y="0"/>
                  </a:lnTo>
                  <a:close/>
                </a:path>
              </a:pathLst>
            </a:custGeom>
            <a:solidFill>
              <a:srgbClr val="6F74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54">
              <a:extLst>
                <a:ext uri="{FF2B5EF4-FFF2-40B4-BE49-F238E27FC236}">
                  <a16:creationId xmlns:a16="http://schemas.microsoft.com/office/drawing/2014/main" id="{D89773D2-FA05-F205-A4D3-58B82C06083D}"/>
                </a:ext>
              </a:extLst>
            </p:cNvPr>
            <p:cNvSpPr txBox="1"/>
            <p:nvPr/>
          </p:nvSpPr>
          <p:spPr>
            <a:xfrm>
              <a:off x="24499455" y="18251776"/>
              <a:ext cx="1168424" cy="394361"/>
            </a:xfrm>
            <a:prstGeom prst="rect">
              <a:avLst/>
            </a:prstGeom>
          </p:spPr>
          <p:txBody>
            <a:bodyPr vert="horz" wrap="square" lIns="0" tIns="36852" rIns="0" bIns="0" rtlCol="0">
              <a:spAutoFit/>
            </a:bodyPr>
            <a:lstStyle/>
            <a:p>
              <a:pPr marL="36853">
                <a:spcBef>
                  <a:spcPts val="290"/>
                </a:spcBef>
              </a:pPr>
              <a:r>
                <a:rPr sz="2321" spc="-58" dirty="0">
                  <a:solidFill>
                    <a:schemeClr val="bg1"/>
                  </a:solidFill>
                  <a:latin typeface="Proxima Nova Medium"/>
                  <a:cs typeface="Proxima Nova Medium"/>
                </a:rPr>
                <a:t>Quas</a:t>
              </a:r>
              <a:endParaRPr sz="2321">
                <a:solidFill>
                  <a:schemeClr val="bg1"/>
                </a:solidFill>
                <a:latin typeface="Proxima Nova Medium"/>
                <a:cs typeface="Proxima Nova Medium"/>
              </a:endParaRPr>
            </a:p>
          </p:txBody>
        </p:sp>
        <p:grpSp>
          <p:nvGrpSpPr>
            <p:cNvPr id="195" name="object 57">
              <a:extLst>
                <a:ext uri="{FF2B5EF4-FFF2-40B4-BE49-F238E27FC236}">
                  <a16:creationId xmlns:a16="http://schemas.microsoft.com/office/drawing/2014/main" id="{F9E27CE5-33C3-C0BC-7C5E-AFCA8060ADF7}"/>
                </a:ext>
              </a:extLst>
            </p:cNvPr>
            <p:cNvGrpSpPr/>
            <p:nvPr/>
          </p:nvGrpSpPr>
          <p:grpSpPr>
            <a:xfrm>
              <a:off x="12954000" y="17825449"/>
              <a:ext cx="19981560" cy="7954714"/>
              <a:chOff x="10480599" y="2287397"/>
              <a:chExt cx="4343730" cy="1729251"/>
            </a:xfrm>
          </p:grpSpPr>
          <p:sp>
            <p:nvSpPr>
              <p:cNvPr id="196" name="object 58">
                <a:extLst>
                  <a:ext uri="{FF2B5EF4-FFF2-40B4-BE49-F238E27FC236}">
                    <a16:creationId xmlns:a16="http://schemas.microsoft.com/office/drawing/2014/main" id="{BC7FA618-7851-20FF-D292-B3E332F0F8EB}"/>
                  </a:ext>
                </a:extLst>
              </p:cNvPr>
              <p:cNvSpPr/>
              <p:nvPr/>
            </p:nvSpPr>
            <p:spPr>
              <a:xfrm>
                <a:off x="12962140" y="2464942"/>
                <a:ext cx="1797685" cy="1539240"/>
              </a:xfrm>
              <a:custGeom>
                <a:avLst/>
                <a:gdLst/>
                <a:ahLst/>
                <a:cxnLst/>
                <a:rect l="l" t="t" r="r" b="b"/>
                <a:pathLst>
                  <a:path w="1797684" h="1539239">
                    <a:moveTo>
                      <a:pt x="119710" y="166954"/>
                    </a:moveTo>
                    <a:lnTo>
                      <a:pt x="0" y="166954"/>
                    </a:lnTo>
                    <a:lnTo>
                      <a:pt x="0" y="1539189"/>
                    </a:lnTo>
                    <a:lnTo>
                      <a:pt x="119710" y="1539189"/>
                    </a:lnTo>
                    <a:lnTo>
                      <a:pt x="119710" y="166954"/>
                    </a:lnTo>
                    <a:close/>
                  </a:path>
                  <a:path w="1797684" h="1539239">
                    <a:moveTo>
                      <a:pt x="1797342" y="0"/>
                    </a:moveTo>
                    <a:lnTo>
                      <a:pt x="1677619" y="0"/>
                    </a:lnTo>
                    <a:lnTo>
                      <a:pt x="1677619" y="1539201"/>
                    </a:lnTo>
                    <a:lnTo>
                      <a:pt x="1797342" y="1539201"/>
                    </a:lnTo>
                    <a:lnTo>
                      <a:pt x="1797342" y="0"/>
                    </a:lnTo>
                    <a:close/>
                  </a:path>
                </a:pathLst>
              </a:custGeom>
              <a:solidFill>
                <a:srgbClr val="6F74A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97" name="object 59">
                <a:extLst>
                  <a:ext uri="{FF2B5EF4-FFF2-40B4-BE49-F238E27FC236}">
                    <a16:creationId xmlns:a16="http://schemas.microsoft.com/office/drawing/2014/main" id="{05EF0B0A-1713-025B-9091-829929A13AC9}"/>
                  </a:ext>
                </a:extLst>
              </p:cNvPr>
              <p:cNvSpPr/>
              <p:nvPr/>
            </p:nvSpPr>
            <p:spPr>
              <a:xfrm>
                <a:off x="12752437" y="3166122"/>
                <a:ext cx="120014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838200">
                    <a:moveTo>
                      <a:pt x="119710" y="0"/>
                    </a:moveTo>
                    <a:lnTo>
                      <a:pt x="0" y="0"/>
                    </a:lnTo>
                    <a:lnTo>
                      <a:pt x="0" y="837996"/>
                    </a:lnTo>
                    <a:lnTo>
                      <a:pt x="119710" y="837996"/>
                    </a:lnTo>
                    <a:lnTo>
                      <a:pt x="119710" y="0"/>
                    </a:lnTo>
                    <a:close/>
                  </a:path>
                </a:pathLst>
              </a:custGeom>
              <a:solidFill>
                <a:srgbClr val="7F928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" name="object 60">
                <a:extLst>
                  <a:ext uri="{FF2B5EF4-FFF2-40B4-BE49-F238E27FC236}">
                    <a16:creationId xmlns:a16="http://schemas.microsoft.com/office/drawing/2014/main" id="{878F97F7-B400-F763-98D2-EF587C0BA7E5}"/>
                  </a:ext>
                </a:extLst>
              </p:cNvPr>
              <p:cNvSpPr/>
              <p:nvPr/>
            </p:nvSpPr>
            <p:spPr>
              <a:xfrm>
                <a:off x="12333046" y="3166122"/>
                <a:ext cx="1797685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w="1797684" h="838200">
                    <a:moveTo>
                      <a:pt x="119710" y="256527"/>
                    </a:moveTo>
                    <a:lnTo>
                      <a:pt x="0" y="256527"/>
                    </a:lnTo>
                    <a:lnTo>
                      <a:pt x="0" y="837996"/>
                    </a:lnTo>
                    <a:lnTo>
                      <a:pt x="119710" y="837996"/>
                    </a:lnTo>
                    <a:lnTo>
                      <a:pt x="119710" y="256527"/>
                    </a:lnTo>
                    <a:close/>
                  </a:path>
                  <a:path w="1797684" h="838200">
                    <a:moveTo>
                      <a:pt x="1797316" y="0"/>
                    </a:moveTo>
                    <a:lnTo>
                      <a:pt x="1677593" y="0"/>
                    </a:lnTo>
                    <a:lnTo>
                      <a:pt x="1677593" y="837996"/>
                    </a:lnTo>
                    <a:lnTo>
                      <a:pt x="1797316" y="837996"/>
                    </a:lnTo>
                    <a:lnTo>
                      <a:pt x="1797316" y="0"/>
                    </a:lnTo>
                    <a:close/>
                  </a:path>
                </a:pathLst>
              </a:custGeom>
              <a:solidFill>
                <a:srgbClr val="D5DC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" name="object 61">
                <a:extLst>
                  <a:ext uri="{FF2B5EF4-FFF2-40B4-BE49-F238E27FC236}">
                    <a16:creationId xmlns:a16="http://schemas.microsoft.com/office/drawing/2014/main" id="{053BD013-2482-3559-1C79-0D169E706C4E}"/>
                  </a:ext>
                </a:extLst>
              </p:cNvPr>
              <p:cNvSpPr/>
              <p:nvPr/>
            </p:nvSpPr>
            <p:spPr>
              <a:xfrm>
                <a:off x="13800924" y="3422650"/>
                <a:ext cx="120014" cy="58166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581660">
                    <a:moveTo>
                      <a:pt x="119722" y="0"/>
                    </a:moveTo>
                    <a:lnTo>
                      <a:pt x="0" y="0"/>
                    </a:lnTo>
                    <a:lnTo>
                      <a:pt x="0" y="581469"/>
                    </a:lnTo>
                    <a:lnTo>
                      <a:pt x="119722" y="581469"/>
                    </a:lnTo>
                    <a:lnTo>
                      <a:pt x="119722" y="0"/>
                    </a:lnTo>
                    <a:close/>
                  </a:path>
                </a:pathLst>
              </a:custGeom>
              <a:solidFill>
                <a:srgbClr val="7F928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" name="object 62">
                <a:extLst>
                  <a:ext uri="{FF2B5EF4-FFF2-40B4-BE49-F238E27FC236}">
                    <a16:creationId xmlns:a16="http://schemas.microsoft.com/office/drawing/2014/main" id="{DD99BD2E-EEA0-2C11-914C-253C7B606B6B}"/>
                  </a:ext>
                </a:extLst>
              </p:cNvPr>
              <p:cNvSpPr/>
              <p:nvPr/>
            </p:nvSpPr>
            <p:spPr>
              <a:xfrm>
                <a:off x="12123343" y="2824086"/>
                <a:ext cx="120014" cy="1180465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1180464">
                    <a:moveTo>
                      <a:pt x="119710" y="0"/>
                    </a:moveTo>
                    <a:lnTo>
                      <a:pt x="0" y="0"/>
                    </a:lnTo>
                    <a:lnTo>
                      <a:pt x="0" y="1180033"/>
                    </a:lnTo>
                    <a:lnTo>
                      <a:pt x="119710" y="1180033"/>
                    </a:lnTo>
                    <a:lnTo>
                      <a:pt x="119710" y="0"/>
                    </a:lnTo>
                    <a:close/>
                  </a:path>
                </a:pathLst>
              </a:custGeom>
              <a:solidFill>
                <a:srgbClr val="6F74A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" name="object 63">
                <a:extLst>
                  <a:ext uri="{FF2B5EF4-FFF2-40B4-BE49-F238E27FC236}">
                    <a16:creationId xmlns:a16="http://schemas.microsoft.com/office/drawing/2014/main" id="{53186A31-AE8F-AE3C-3805-8861416C02D3}"/>
                  </a:ext>
                </a:extLst>
              </p:cNvPr>
              <p:cNvSpPr/>
              <p:nvPr/>
            </p:nvSpPr>
            <p:spPr>
              <a:xfrm>
                <a:off x="14430044" y="2601760"/>
                <a:ext cx="120014" cy="1402715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1402714">
                    <a:moveTo>
                      <a:pt x="119722" y="0"/>
                    </a:moveTo>
                    <a:lnTo>
                      <a:pt x="0" y="0"/>
                    </a:lnTo>
                    <a:lnTo>
                      <a:pt x="0" y="1402359"/>
                    </a:lnTo>
                    <a:lnTo>
                      <a:pt x="119722" y="1402359"/>
                    </a:lnTo>
                    <a:lnTo>
                      <a:pt x="119722" y="0"/>
                    </a:lnTo>
                    <a:close/>
                  </a:path>
                </a:pathLst>
              </a:custGeom>
              <a:solidFill>
                <a:srgbClr val="7F928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" name="object 64">
                <a:extLst>
                  <a:ext uri="{FF2B5EF4-FFF2-40B4-BE49-F238E27FC236}">
                    <a16:creationId xmlns:a16="http://schemas.microsoft.com/office/drawing/2014/main" id="{E11201D6-CB09-372A-9DA8-3760CCA9B0A1}"/>
                  </a:ext>
                </a:extLst>
              </p:cNvPr>
              <p:cNvSpPr/>
              <p:nvPr/>
            </p:nvSpPr>
            <p:spPr>
              <a:xfrm>
                <a:off x="13591234" y="2824086"/>
                <a:ext cx="120014" cy="1180465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1180464">
                    <a:moveTo>
                      <a:pt x="119710" y="0"/>
                    </a:moveTo>
                    <a:lnTo>
                      <a:pt x="0" y="0"/>
                    </a:lnTo>
                    <a:lnTo>
                      <a:pt x="0" y="1180033"/>
                    </a:lnTo>
                    <a:lnTo>
                      <a:pt x="119710" y="1180033"/>
                    </a:lnTo>
                    <a:lnTo>
                      <a:pt x="119710" y="0"/>
                    </a:lnTo>
                    <a:close/>
                  </a:path>
                </a:pathLst>
              </a:custGeom>
              <a:solidFill>
                <a:srgbClr val="6F74A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" name="object 65">
                <a:extLst>
                  <a:ext uri="{FF2B5EF4-FFF2-40B4-BE49-F238E27FC236}">
                    <a16:creationId xmlns:a16="http://schemas.microsoft.com/office/drawing/2014/main" id="{2DD1AB70-D914-7BAA-4DD6-61C0C4E98E5B}"/>
                  </a:ext>
                </a:extLst>
              </p:cNvPr>
              <p:cNvSpPr/>
              <p:nvPr/>
            </p:nvSpPr>
            <p:spPr>
              <a:xfrm>
                <a:off x="11913653" y="3217430"/>
                <a:ext cx="120014" cy="786765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786764">
                    <a:moveTo>
                      <a:pt x="119710" y="0"/>
                    </a:moveTo>
                    <a:lnTo>
                      <a:pt x="0" y="0"/>
                    </a:lnTo>
                    <a:lnTo>
                      <a:pt x="0" y="786688"/>
                    </a:lnTo>
                    <a:lnTo>
                      <a:pt x="119710" y="786688"/>
                    </a:lnTo>
                    <a:lnTo>
                      <a:pt x="119710" y="0"/>
                    </a:lnTo>
                    <a:close/>
                  </a:path>
                </a:pathLst>
              </a:custGeom>
              <a:solidFill>
                <a:srgbClr val="7F928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" name="object 66">
                <a:extLst>
                  <a:ext uri="{FF2B5EF4-FFF2-40B4-BE49-F238E27FC236}">
                    <a16:creationId xmlns:a16="http://schemas.microsoft.com/office/drawing/2014/main" id="{2EBBEB50-EEA6-AFF3-5171-E77CC98C324A}"/>
                  </a:ext>
                </a:extLst>
              </p:cNvPr>
              <p:cNvSpPr/>
              <p:nvPr/>
            </p:nvSpPr>
            <p:spPr>
              <a:xfrm>
                <a:off x="11494262" y="3080613"/>
                <a:ext cx="1797685" cy="923925"/>
              </a:xfrm>
              <a:custGeom>
                <a:avLst/>
                <a:gdLst/>
                <a:ahLst/>
                <a:cxnLst/>
                <a:rect l="l" t="t" r="r" b="b"/>
                <a:pathLst>
                  <a:path w="1797684" h="923925">
                    <a:moveTo>
                      <a:pt x="119710" y="0"/>
                    </a:moveTo>
                    <a:lnTo>
                      <a:pt x="0" y="0"/>
                    </a:lnTo>
                    <a:lnTo>
                      <a:pt x="0" y="923505"/>
                    </a:lnTo>
                    <a:lnTo>
                      <a:pt x="119710" y="923505"/>
                    </a:lnTo>
                    <a:lnTo>
                      <a:pt x="119710" y="0"/>
                    </a:lnTo>
                    <a:close/>
                  </a:path>
                  <a:path w="1797684" h="923925">
                    <a:moveTo>
                      <a:pt x="1797278" y="0"/>
                    </a:moveTo>
                    <a:lnTo>
                      <a:pt x="1677568" y="0"/>
                    </a:lnTo>
                    <a:lnTo>
                      <a:pt x="1677568" y="923505"/>
                    </a:lnTo>
                    <a:lnTo>
                      <a:pt x="1797278" y="923505"/>
                    </a:lnTo>
                    <a:lnTo>
                      <a:pt x="1797278" y="0"/>
                    </a:lnTo>
                    <a:close/>
                  </a:path>
                </a:pathLst>
              </a:custGeom>
              <a:solidFill>
                <a:srgbClr val="D5DC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" name="object 67">
                <a:extLst>
                  <a:ext uri="{FF2B5EF4-FFF2-40B4-BE49-F238E27FC236}">
                    <a16:creationId xmlns:a16="http://schemas.microsoft.com/office/drawing/2014/main" id="{31C5AE80-663A-6AF2-FE51-6B53862486BF}"/>
                  </a:ext>
                </a:extLst>
              </p:cNvPr>
              <p:cNvSpPr/>
              <p:nvPr/>
            </p:nvSpPr>
            <p:spPr>
              <a:xfrm>
                <a:off x="11284559" y="3473958"/>
                <a:ext cx="120014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530225">
                    <a:moveTo>
                      <a:pt x="119710" y="0"/>
                    </a:moveTo>
                    <a:lnTo>
                      <a:pt x="0" y="0"/>
                    </a:lnTo>
                    <a:lnTo>
                      <a:pt x="0" y="530161"/>
                    </a:lnTo>
                    <a:lnTo>
                      <a:pt x="119710" y="530161"/>
                    </a:lnTo>
                    <a:lnTo>
                      <a:pt x="119710" y="0"/>
                    </a:lnTo>
                    <a:close/>
                  </a:path>
                </a:pathLst>
              </a:custGeom>
              <a:solidFill>
                <a:srgbClr val="6F74A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" name="object 68">
                <a:extLst>
                  <a:ext uri="{FF2B5EF4-FFF2-40B4-BE49-F238E27FC236}">
                    <a16:creationId xmlns:a16="http://schemas.microsoft.com/office/drawing/2014/main" id="{A9F0B0B0-10D9-742F-5EE1-7D4A8EF74DFD}"/>
                  </a:ext>
                </a:extLst>
              </p:cNvPr>
              <p:cNvSpPr/>
              <p:nvPr/>
            </p:nvSpPr>
            <p:spPr>
              <a:xfrm>
                <a:off x="11074869" y="3798900"/>
                <a:ext cx="120014" cy="20574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205739">
                    <a:moveTo>
                      <a:pt x="119710" y="0"/>
                    </a:moveTo>
                    <a:lnTo>
                      <a:pt x="0" y="0"/>
                    </a:lnTo>
                    <a:lnTo>
                      <a:pt x="0" y="205219"/>
                    </a:lnTo>
                    <a:lnTo>
                      <a:pt x="119710" y="205219"/>
                    </a:lnTo>
                    <a:lnTo>
                      <a:pt x="119710" y="0"/>
                    </a:lnTo>
                    <a:close/>
                  </a:path>
                </a:pathLst>
              </a:custGeom>
              <a:solidFill>
                <a:srgbClr val="7F928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" name="object 69">
                <a:extLst>
                  <a:ext uri="{FF2B5EF4-FFF2-40B4-BE49-F238E27FC236}">
                    <a16:creationId xmlns:a16="http://schemas.microsoft.com/office/drawing/2014/main" id="{14765397-1D89-E271-2489-04190424D9B9}"/>
                  </a:ext>
                </a:extLst>
              </p:cNvPr>
              <p:cNvSpPr/>
              <p:nvPr/>
            </p:nvSpPr>
            <p:spPr>
              <a:xfrm>
                <a:off x="10655477" y="3593681"/>
                <a:ext cx="120014" cy="410845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410845">
                    <a:moveTo>
                      <a:pt x="119710" y="0"/>
                    </a:moveTo>
                    <a:lnTo>
                      <a:pt x="0" y="0"/>
                    </a:lnTo>
                    <a:lnTo>
                      <a:pt x="0" y="410451"/>
                    </a:lnTo>
                    <a:lnTo>
                      <a:pt x="119710" y="410451"/>
                    </a:lnTo>
                    <a:lnTo>
                      <a:pt x="119710" y="0"/>
                    </a:lnTo>
                    <a:close/>
                  </a:path>
                </a:pathLst>
              </a:custGeom>
              <a:solidFill>
                <a:srgbClr val="D5DC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" name="object 70">
                <a:extLst>
                  <a:ext uri="{FF2B5EF4-FFF2-40B4-BE49-F238E27FC236}">
                    <a16:creationId xmlns:a16="http://schemas.microsoft.com/office/drawing/2014/main" id="{BF41BA13-DB08-5822-7047-7458C21BB190}"/>
                  </a:ext>
                </a:extLst>
              </p:cNvPr>
              <p:cNvSpPr/>
              <p:nvPr/>
            </p:nvSpPr>
            <p:spPr>
              <a:xfrm>
                <a:off x="10865167" y="3318014"/>
                <a:ext cx="3475354" cy="690245"/>
              </a:xfrm>
              <a:custGeom>
                <a:avLst/>
                <a:gdLst/>
                <a:ahLst/>
                <a:cxnLst/>
                <a:rect l="l" t="t" r="r" b="b"/>
                <a:pathLst>
                  <a:path w="3475355" h="690245">
                    <a:moveTo>
                      <a:pt x="119710" y="155943"/>
                    </a:moveTo>
                    <a:lnTo>
                      <a:pt x="0" y="155943"/>
                    </a:lnTo>
                    <a:lnTo>
                      <a:pt x="0" y="686104"/>
                    </a:lnTo>
                    <a:lnTo>
                      <a:pt x="119710" y="686104"/>
                    </a:lnTo>
                    <a:lnTo>
                      <a:pt x="119710" y="155943"/>
                    </a:lnTo>
                    <a:close/>
                  </a:path>
                  <a:path w="3475355" h="690245">
                    <a:moveTo>
                      <a:pt x="958494" y="159854"/>
                    </a:moveTo>
                    <a:lnTo>
                      <a:pt x="838784" y="159854"/>
                    </a:lnTo>
                    <a:lnTo>
                      <a:pt x="838784" y="690016"/>
                    </a:lnTo>
                    <a:lnTo>
                      <a:pt x="958494" y="690016"/>
                    </a:lnTo>
                    <a:lnTo>
                      <a:pt x="958494" y="159854"/>
                    </a:lnTo>
                    <a:close/>
                  </a:path>
                  <a:path w="3475355" h="690245">
                    <a:moveTo>
                      <a:pt x="1797291" y="307657"/>
                    </a:moveTo>
                    <a:lnTo>
                      <a:pt x="1677581" y="307657"/>
                    </a:lnTo>
                    <a:lnTo>
                      <a:pt x="1677581" y="686104"/>
                    </a:lnTo>
                    <a:lnTo>
                      <a:pt x="1797291" y="686104"/>
                    </a:lnTo>
                    <a:lnTo>
                      <a:pt x="1797291" y="307657"/>
                    </a:lnTo>
                    <a:close/>
                  </a:path>
                  <a:path w="3475355" h="690245">
                    <a:moveTo>
                      <a:pt x="2636075" y="0"/>
                    </a:moveTo>
                    <a:lnTo>
                      <a:pt x="2516365" y="0"/>
                    </a:lnTo>
                    <a:lnTo>
                      <a:pt x="2516365" y="686117"/>
                    </a:lnTo>
                    <a:lnTo>
                      <a:pt x="2636075" y="686117"/>
                    </a:lnTo>
                    <a:lnTo>
                      <a:pt x="2636075" y="0"/>
                    </a:lnTo>
                    <a:close/>
                  </a:path>
                  <a:path w="3475355" h="690245">
                    <a:moveTo>
                      <a:pt x="3474897" y="452437"/>
                    </a:moveTo>
                    <a:lnTo>
                      <a:pt x="3355187" y="452437"/>
                    </a:lnTo>
                    <a:lnTo>
                      <a:pt x="3355187" y="686104"/>
                    </a:lnTo>
                    <a:lnTo>
                      <a:pt x="3474897" y="686104"/>
                    </a:lnTo>
                    <a:lnTo>
                      <a:pt x="3474897" y="452437"/>
                    </a:lnTo>
                    <a:close/>
                  </a:path>
                </a:pathLst>
              </a:custGeom>
              <a:solidFill>
                <a:srgbClr val="1F3D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" name="object 71">
                <a:extLst>
                  <a:ext uri="{FF2B5EF4-FFF2-40B4-BE49-F238E27FC236}">
                    <a16:creationId xmlns:a16="http://schemas.microsoft.com/office/drawing/2014/main" id="{7D69338A-8F2B-4C4C-F822-807D18836AB1}"/>
                  </a:ext>
                </a:extLst>
              </p:cNvPr>
              <p:cNvSpPr/>
              <p:nvPr/>
            </p:nvSpPr>
            <p:spPr>
              <a:xfrm>
                <a:off x="10715363" y="2464931"/>
                <a:ext cx="3990340" cy="1129030"/>
              </a:xfrm>
              <a:custGeom>
                <a:avLst/>
                <a:gdLst/>
                <a:ahLst/>
                <a:cxnLst/>
                <a:rect l="l" t="t" r="r" b="b"/>
                <a:pathLst>
                  <a:path w="3990340" h="1129029">
                    <a:moveTo>
                      <a:pt x="0" y="1012812"/>
                    </a:moveTo>
                    <a:lnTo>
                      <a:pt x="209689" y="907999"/>
                    </a:lnTo>
                    <a:lnTo>
                      <a:pt x="419392" y="1120063"/>
                    </a:lnTo>
                    <a:lnTo>
                      <a:pt x="629081" y="917346"/>
                    </a:lnTo>
                    <a:lnTo>
                      <a:pt x="838771" y="589927"/>
                    </a:lnTo>
                    <a:lnTo>
                      <a:pt x="1048461" y="896696"/>
                    </a:lnTo>
                    <a:lnTo>
                      <a:pt x="1258163" y="705853"/>
                    </a:lnTo>
                    <a:lnTo>
                      <a:pt x="1467853" y="300075"/>
                    </a:lnTo>
                    <a:lnTo>
                      <a:pt x="1677543" y="858558"/>
                    </a:lnTo>
                    <a:lnTo>
                      <a:pt x="1887232" y="1015492"/>
                    </a:lnTo>
                    <a:lnTo>
                      <a:pt x="2096935" y="651865"/>
                    </a:lnTo>
                    <a:lnTo>
                      <a:pt x="2306624" y="154114"/>
                    </a:lnTo>
                    <a:lnTo>
                      <a:pt x="2516314" y="533654"/>
                    </a:lnTo>
                    <a:lnTo>
                      <a:pt x="2726016" y="795997"/>
                    </a:lnTo>
                    <a:lnTo>
                      <a:pt x="2935706" y="342252"/>
                    </a:lnTo>
                    <a:lnTo>
                      <a:pt x="3145409" y="876058"/>
                    </a:lnTo>
                    <a:lnTo>
                      <a:pt x="3355111" y="601218"/>
                    </a:lnTo>
                    <a:lnTo>
                      <a:pt x="3564813" y="1128610"/>
                    </a:lnTo>
                    <a:lnTo>
                      <a:pt x="3774516" y="120180"/>
                    </a:lnTo>
                    <a:lnTo>
                      <a:pt x="3989908" y="0"/>
                    </a:lnTo>
                  </a:path>
                </a:pathLst>
              </a:custGeom>
              <a:ln w="31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" name="object 72">
                <a:extLst>
                  <a:ext uri="{FF2B5EF4-FFF2-40B4-BE49-F238E27FC236}">
                    <a16:creationId xmlns:a16="http://schemas.microsoft.com/office/drawing/2014/main" id="{6E64743C-6385-1A13-EE16-A11879F97A17}"/>
                  </a:ext>
                </a:extLst>
              </p:cNvPr>
              <p:cNvSpPr/>
              <p:nvPr/>
            </p:nvSpPr>
            <p:spPr>
              <a:xfrm>
                <a:off x="10701642" y="2449537"/>
                <a:ext cx="4018915" cy="1156970"/>
              </a:xfrm>
              <a:custGeom>
                <a:avLst/>
                <a:gdLst/>
                <a:ahLst/>
                <a:cxnLst/>
                <a:rect l="l" t="t" r="r" b="b"/>
                <a:pathLst>
                  <a:path w="4018915" h="1156970">
                    <a:moveTo>
                      <a:pt x="27355" y="1023251"/>
                    </a:moveTo>
                    <a:lnTo>
                      <a:pt x="21234" y="1016952"/>
                    </a:lnTo>
                    <a:lnTo>
                      <a:pt x="6121" y="1016952"/>
                    </a:lnTo>
                    <a:lnTo>
                      <a:pt x="0" y="1023251"/>
                    </a:lnTo>
                    <a:lnTo>
                      <a:pt x="0" y="1038783"/>
                    </a:lnTo>
                    <a:lnTo>
                      <a:pt x="6121" y="1045083"/>
                    </a:lnTo>
                    <a:lnTo>
                      <a:pt x="13677" y="1045083"/>
                    </a:lnTo>
                    <a:lnTo>
                      <a:pt x="21234" y="1045083"/>
                    </a:lnTo>
                    <a:lnTo>
                      <a:pt x="27355" y="1038783"/>
                    </a:lnTo>
                    <a:lnTo>
                      <a:pt x="27355" y="1023251"/>
                    </a:lnTo>
                    <a:close/>
                  </a:path>
                  <a:path w="4018915" h="1156970">
                    <a:moveTo>
                      <a:pt x="237820" y="915314"/>
                    </a:moveTo>
                    <a:lnTo>
                      <a:pt x="231355" y="908659"/>
                    </a:lnTo>
                    <a:lnTo>
                      <a:pt x="215404" y="908659"/>
                    </a:lnTo>
                    <a:lnTo>
                      <a:pt x="208940" y="915314"/>
                    </a:lnTo>
                    <a:lnTo>
                      <a:pt x="208940" y="931710"/>
                    </a:lnTo>
                    <a:lnTo>
                      <a:pt x="215404" y="938364"/>
                    </a:lnTo>
                    <a:lnTo>
                      <a:pt x="223380" y="938364"/>
                    </a:lnTo>
                    <a:lnTo>
                      <a:pt x="231355" y="938364"/>
                    </a:lnTo>
                    <a:lnTo>
                      <a:pt x="237820" y="931710"/>
                    </a:lnTo>
                    <a:lnTo>
                      <a:pt x="237820" y="915314"/>
                    </a:lnTo>
                    <a:close/>
                  </a:path>
                  <a:path w="4018915" h="1156970">
                    <a:moveTo>
                      <a:pt x="447205" y="1127937"/>
                    </a:moveTo>
                    <a:lnTo>
                      <a:pt x="440867" y="1121714"/>
                    </a:lnTo>
                    <a:lnTo>
                      <a:pt x="425259" y="1121714"/>
                    </a:lnTo>
                    <a:lnTo>
                      <a:pt x="418934" y="1127937"/>
                    </a:lnTo>
                    <a:lnTo>
                      <a:pt x="418934" y="1143254"/>
                    </a:lnTo>
                    <a:lnTo>
                      <a:pt x="425259" y="1149464"/>
                    </a:lnTo>
                    <a:lnTo>
                      <a:pt x="433070" y="1149464"/>
                    </a:lnTo>
                    <a:lnTo>
                      <a:pt x="440867" y="1149464"/>
                    </a:lnTo>
                    <a:lnTo>
                      <a:pt x="447205" y="1143254"/>
                    </a:lnTo>
                    <a:lnTo>
                      <a:pt x="447205" y="1127937"/>
                    </a:lnTo>
                    <a:close/>
                  </a:path>
                  <a:path w="4018915" h="1156970">
                    <a:moveTo>
                      <a:pt x="657212" y="915314"/>
                    </a:moveTo>
                    <a:lnTo>
                      <a:pt x="650748" y="908659"/>
                    </a:lnTo>
                    <a:lnTo>
                      <a:pt x="634796" y="908659"/>
                    </a:lnTo>
                    <a:lnTo>
                      <a:pt x="628332" y="915314"/>
                    </a:lnTo>
                    <a:lnTo>
                      <a:pt x="628332" y="931710"/>
                    </a:lnTo>
                    <a:lnTo>
                      <a:pt x="634796" y="938364"/>
                    </a:lnTo>
                    <a:lnTo>
                      <a:pt x="642772" y="938364"/>
                    </a:lnTo>
                    <a:lnTo>
                      <a:pt x="650748" y="938364"/>
                    </a:lnTo>
                    <a:lnTo>
                      <a:pt x="657212" y="931710"/>
                    </a:lnTo>
                    <a:lnTo>
                      <a:pt x="657212" y="915314"/>
                    </a:lnTo>
                    <a:close/>
                  </a:path>
                  <a:path w="4018915" h="1156970">
                    <a:moveTo>
                      <a:pt x="867206" y="597027"/>
                    </a:moveTo>
                    <a:lnTo>
                      <a:pt x="860602" y="590232"/>
                    </a:lnTo>
                    <a:lnTo>
                      <a:pt x="844321" y="590232"/>
                    </a:lnTo>
                    <a:lnTo>
                      <a:pt x="837717" y="597027"/>
                    </a:lnTo>
                    <a:lnTo>
                      <a:pt x="837717" y="613778"/>
                    </a:lnTo>
                    <a:lnTo>
                      <a:pt x="844321" y="620560"/>
                    </a:lnTo>
                    <a:lnTo>
                      <a:pt x="852462" y="620560"/>
                    </a:lnTo>
                    <a:lnTo>
                      <a:pt x="860602" y="620560"/>
                    </a:lnTo>
                    <a:lnTo>
                      <a:pt x="867206" y="613778"/>
                    </a:lnTo>
                    <a:lnTo>
                      <a:pt x="867206" y="597027"/>
                    </a:lnTo>
                    <a:close/>
                  </a:path>
                  <a:path w="4018915" h="1156970">
                    <a:moveTo>
                      <a:pt x="1077214" y="903668"/>
                    </a:moveTo>
                    <a:lnTo>
                      <a:pt x="1070470" y="896734"/>
                    </a:lnTo>
                    <a:lnTo>
                      <a:pt x="1053858" y="896734"/>
                    </a:lnTo>
                    <a:lnTo>
                      <a:pt x="1047115" y="903668"/>
                    </a:lnTo>
                    <a:lnTo>
                      <a:pt x="1047115" y="920750"/>
                    </a:lnTo>
                    <a:lnTo>
                      <a:pt x="1053858" y="927684"/>
                    </a:lnTo>
                    <a:lnTo>
                      <a:pt x="1062164" y="927684"/>
                    </a:lnTo>
                    <a:lnTo>
                      <a:pt x="1070470" y="927684"/>
                    </a:lnTo>
                    <a:lnTo>
                      <a:pt x="1077214" y="920750"/>
                    </a:lnTo>
                    <a:lnTo>
                      <a:pt x="1077214" y="903668"/>
                    </a:lnTo>
                    <a:close/>
                  </a:path>
                  <a:path w="4018915" h="1156970">
                    <a:moveTo>
                      <a:pt x="1289367" y="711530"/>
                    </a:moveTo>
                    <a:lnTo>
                      <a:pt x="1281531" y="703580"/>
                    </a:lnTo>
                    <a:lnTo>
                      <a:pt x="1262202" y="703580"/>
                    </a:lnTo>
                    <a:lnTo>
                      <a:pt x="1254366" y="711530"/>
                    </a:lnTo>
                    <a:lnTo>
                      <a:pt x="1254366" y="731164"/>
                    </a:lnTo>
                    <a:lnTo>
                      <a:pt x="1262202" y="739127"/>
                    </a:lnTo>
                    <a:lnTo>
                      <a:pt x="1271866" y="739127"/>
                    </a:lnTo>
                    <a:lnTo>
                      <a:pt x="1281531" y="739127"/>
                    </a:lnTo>
                    <a:lnTo>
                      <a:pt x="1289367" y="731164"/>
                    </a:lnTo>
                    <a:lnTo>
                      <a:pt x="1289367" y="711530"/>
                    </a:lnTo>
                    <a:close/>
                  </a:path>
                  <a:path w="4018915" h="1156970">
                    <a:moveTo>
                      <a:pt x="1497914" y="306222"/>
                    </a:moveTo>
                    <a:lnTo>
                      <a:pt x="1490586" y="298691"/>
                    </a:lnTo>
                    <a:lnTo>
                      <a:pt x="1472526" y="298691"/>
                    </a:lnTo>
                    <a:lnTo>
                      <a:pt x="1465199" y="306222"/>
                    </a:lnTo>
                    <a:lnTo>
                      <a:pt x="1465199" y="324802"/>
                    </a:lnTo>
                    <a:lnTo>
                      <a:pt x="1472526" y="332333"/>
                    </a:lnTo>
                    <a:lnTo>
                      <a:pt x="1481556" y="332333"/>
                    </a:lnTo>
                    <a:lnTo>
                      <a:pt x="1490586" y="332333"/>
                    </a:lnTo>
                    <a:lnTo>
                      <a:pt x="1497914" y="324802"/>
                    </a:lnTo>
                    <a:lnTo>
                      <a:pt x="1497914" y="306222"/>
                    </a:lnTo>
                    <a:close/>
                  </a:path>
                  <a:path w="4018915" h="1156970">
                    <a:moveTo>
                      <a:pt x="1707616" y="864997"/>
                    </a:moveTo>
                    <a:lnTo>
                      <a:pt x="1700288" y="857643"/>
                    </a:lnTo>
                    <a:lnTo>
                      <a:pt x="1682229" y="857643"/>
                    </a:lnTo>
                    <a:lnTo>
                      <a:pt x="1674901" y="864997"/>
                    </a:lnTo>
                    <a:lnTo>
                      <a:pt x="1674901" y="883119"/>
                    </a:lnTo>
                    <a:lnTo>
                      <a:pt x="1682229" y="890473"/>
                    </a:lnTo>
                    <a:lnTo>
                      <a:pt x="1691259" y="890473"/>
                    </a:lnTo>
                    <a:lnTo>
                      <a:pt x="1700288" y="890473"/>
                    </a:lnTo>
                    <a:lnTo>
                      <a:pt x="1707616" y="883119"/>
                    </a:lnTo>
                    <a:lnTo>
                      <a:pt x="1707616" y="864997"/>
                    </a:lnTo>
                    <a:close/>
                  </a:path>
                  <a:path w="4018915" h="1156970">
                    <a:moveTo>
                      <a:pt x="1917306" y="1015492"/>
                    </a:moveTo>
                    <a:lnTo>
                      <a:pt x="1909978" y="1008253"/>
                    </a:lnTo>
                    <a:lnTo>
                      <a:pt x="1891919" y="1008253"/>
                    </a:lnTo>
                    <a:lnTo>
                      <a:pt x="1884591" y="1015492"/>
                    </a:lnTo>
                    <a:lnTo>
                      <a:pt x="1884591" y="1033360"/>
                    </a:lnTo>
                    <a:lnTo>
                      <a:pt x="1891919" y="1040599"/>
                    </a:lnTo>
                    <a:lnTo>
                      <a:pt x="1900948" y="1040599"/>
                    </a:lnTo>
                    <a:lnTo>
                      <a:pt x="1909978" y="1040599"/>
                    </a:lnTo>
                    <a:lnTo>
                      <a:pt x="1917306" y="1033360"/>
                    </a:lnTo>
                    <a:lnTo>
                      <a:pt x="1917306" y="1015492"/>
                    </a:lnTo>
                    <a:close/>
                  </a:path>
                  <a:path w="4018915" h="1156970">
                    <a:moveTo>
                      <a:pt x="2126081" y="658583"/>
                    </a:moveTo>
                    <a:lnTo>
                      <a:pt x="2119172" y="651471"/>
                    </a:lnTo>
                    <a:lnTo>
                      <a:pt x="2102129" y="651471"/>
                    </a:lnTo>
                    <a:lnTo>
                      <a:pt x="2095220" y="658583"/>
                    </a:lnTo>
                    <a:lnTo>
                      <a:pt x="2095220" y="676109"/>
                    </a:lnTo>
                    <a:lnTo>
                      <a:pt x="2102129" y="683221"/>
                    </a:lnTo>
                    <a:lnTo>
                      <a:pt x="2110651" y="683221"/>
                    </a:lnTo>
                    <a:lnTo>
                      <a:pt x="2119172" y="683221"/>
                    </a:lnTo>
                    <a:lnTo>
                      <a:pt x="2126081" y="676109"/>
                    </a:lnTo>
                    <a:lnTo>
                      <a:pt x="2126081" y="658583"/>
                    </a:lnTo>
                    <a:close/>
                  </a:path>
                  <a:path w="4018915" h="1156970">
                    <a:moveTo>
                      <a:pt x="2335822" y="160756"/>
                    </a:moveTo>
                    <a:lnTo>
                      <a:pt x="2328900" y="153619"/>
                    </a:lnTo>
                    <a:lnTo>
                      <a:pt x="2311806" y="153619"/>
                    </a:lnTo>
                    <a:lnTo>
                      <a:pt x="2304872" y="160756"/>
                    </a:lnTo>
                    <a:lnTo>
                      <a:pt x="2304872" y="178333"/>
                    </a:lnTo>
                    <a:lnTo>
                      <a:pt x="2311806" y="185458"/>
                    </a:lnTo>
                    <a:lnTo>
                      <a:pt x="2320353" y="185458"/>
                    </a:lnTo>
                    <a:lnTo>
                      <a:pt x="2328900" y="185458"/>
                    </a:lnTo>
                    <a:lnTo>
                      <a:pt x="2335822" y="178333"/>
                    </a:lnTo>
                    <a:lnTo>
                      <a:pt x="2335822" y="160756"/>
                    </a:lnTo>
                    <a:close/>
                  </a:path>
                  <a:path w="4018915" h="1156970">
                    <a:moveTo>
                      <a:pt x="2546731" y="540131"/>
                    </a:moveTo>
                    <a:lnTo>
                      <a:pt x="2539644" y="532853"/>
                    </a:lnTo>
                    <a:lnTo>
                      <a:pt x="2522169" y="532853"/>
                    </a:lnTo>
                    <a:lnTo>
                      <a:pt x="2515082" y="540131"/>
                    </a:lnTo>
                    <a:lnTo>
                      <a:pt x="2515082" y="558114"/>
                    </a:lnTo>
                    <a:lnTo>
                      <a:pt x="2522169" y="565404"/>
                    </a:lnTo>
                    <a:lnTo>
                      <a:pt x="2530906" y="565404"/>
                    </a:lnTo>
                    <a:lnTo>
                      <a:pt x="2539644" y="565404"/>
                    </a:lnTo>
                    <a:lnTo>
                      <a:pt x="2546731" y="558114"/>
                    </a:lnTo>
                    <a:lnTo>
                      <a:pt x="2546731" y="540131"/>
                    </a:lnTo>
                    <a:close/>
                  </a:path>
                  <a:path w="4018915" h="1156970">
                    <a:moveTo>
                      <a:pt x="2750324" y="801484"/>
                    </a:moveTo>
                    <a:lnTo>
                      <a:pt x="2742425" y="793356"/>
                    </a:lnTo>
                    <a:lnTo>
                      <a:pt x="2722943" y="793356"/>
                    </a:lnTo>
                    <a:lnTo>
                      <a:pt x="2715056" y="801484"/>
                    </a:lnTo>
                    <a:lnTo>
                      <a:pt x="2715056" y="821524"/>
                    </a:lnTo>
                    <a:lnTo>
                      <a:pt x="2722943" y="829640"/>
                    </a:lnTo>
                    <a:lnTo>
                      <a:pt x="2732684" y="829640"/>
                    </a:lnTo>
                    <a:lnTo>
                      <a:pt x="2742425" y="829640"/>
                    </a:lnTo>
                    <a:lnTo>
                      <a:pt x="2750324" y="821524"/>
                    </a:lnTo>
                    <a:lnTo>
                      <a:pt x="2750324" y="801484"/>
                    </a:lnTo>
                    <a:close/>
                  </a:path>
                  <a:path w="4018915" h="1156970">
                    <a:moveTo>
                      <a:pt x="2965831" y="348399"/>
                    </a:moveTo>
                    <a:lnTo>
                      <a:pt x="2958490" y="340842"/>
                    </a:lnTo>
                    <a:lnTo>
                      <a:pt x="2940380" y="340842"/>
                    </a:lnTo>
                    <a:lnTo>
                      <a:pt x="2933039" y="348399"/>
                    </a:lnTo>
                    <a:lnTo>
                      <a:pt x="2933039" y="367017"/>
                    </a:lnTo>
                    <a:lnTo>
                      <a:pt x="2940380" y="374561"/>
                    </a:lnTo>
                    <a:lnTo>
                      <a:pt x="2949435" y="374561"/>
                    </a:lnTo>
                    <a:lnTo>
                      <a:pt x="2958490" y="374561"/>
                    </a:lnTo>
                    <a:lnTo>
                      <a:pt x="2965831" y="367017"/>
                    </a:lnTo>
                    <a:lnTo>
                      <a:pt x="2965831" y="348399"/>
                    </a:lnTo>
                    <a:close/>
                  </a:path>
                  <a:path w="4018915" h="1156970">
                    <a:moveTo>
                      <a:pt x="3175825" y="882078"/>
                    </a:moveTo>
                    <a:lnTo>
                      <a:pt x="3168358" y="874395"/>
                    </a:lnTo>
                    <a:lnTo>
                      <a:pt x="3149917" y="874395"/>
                    </a:lnTo>
                    <a:lnTo>
                      <a:pt x="3142450" y="882078"/>
                    </a:lnTo>
                    <a:lnTo>
                      <a:pt x="3142450" y="901039"/>
                    </a:lnTo>
                    <a:lnTo>
                      <a:pt x="3149917" y="908723"/>
                    </a:lnTo>
                    <a:lnTo>
                      <a:pt x="3159137" y="908723"/>
                    </a:lnTo>
                    <a:lnTo>
                      <a:pt x="3168358" y="908723"/>
                    </a:lnTo>
                    <a:lnTo>
                      <a:pt x="3175825" y="901039"/>
                    </a:lnTo>
                    <a:lnTo>
                      <a:pt x="3175825" y="882078"/>
                    </a:lnTo>
                    <a:close/>
                  </a:path>
                  <a:path w="4018915" h="1156970">
                    <a:moveTo>
                      <a:pt x="3386493" y="616699"/>
                    </a:moveTo>
                    <a:lnTo>
                      <a:pt x="3385108" y="609346"/>
                    </a:lnTo>
                    <a:lnTo>
                      <a:pt x="3381324" y="603338"/>
                    </a:lnTo>
                    <a:lnTo>
                      <a:pt x="3375723" y="599274"/>
                    </a:lnTo>
                    <a:lnTo>
                      <a:pt x="3368852" y="597789"/>
                    </a:lnTo>
                    <a:lnTo>
                      <a:pt x="3361982" y="599274"/>
                    </a:lnTo>
                    <a:lnTo>
                      <a:pt x="3356381" y="603338"/>
                    </a:lnTo>
                    <a:lnTo>
                      <a:pt x="3352596" y="609346"/>
                    </a:lnTo>
                    <a:lnTo>
                      <a:pt x="3351212" y="616699"/>
                    </a:lnTo>
                    <a:lnTo>
                      <a:pt x="3352596" y="624065"/>
                    </a:lnTo>
                    <a:lnTo>
                      <a:pt x="3356381" y="630072"/>
                    </a:lnTo>
                    <a:lnTo>
                      <a:pt x="3361982" y="634111"/>
                    </a:lnTo>
                    <a:lnTo>
                      <a:pt x="3368852" y="635596"/>
                    </a:lnTo>
                    <a:lnTo>
                      <a:pt x="3375723" y="634111"/>
                    </a:lnTo>
                    <a:lnTo>
                      <a:pt x="3381324" y="630072"/>
                    </a:lnTo>
                    <a:lnTo>
                      <a:pt x="3385108" y="624065"/>
                    </a:lnTo>
                    <a:lnTo>
                      <a:pt x="3386493" y="616699"/>
                    </a:lnTo>
                    <a:close/>
                  </a:path>
                  <a:path w="4018915" h="1156970">
                    <a:moveTo>
                      <a:pt x="3594430" y="1131582"/>
                    </a:moveTo>
                    <a:lnTo>
                      <a:pt x="3587318" y="1124280"/>
                    </a:lnTo>
                    <a:lnTo>
                      <a:pt x="3569792" y="1124280"/>
                    </a:lnTo>
                    <a:lnTo>
                      <a:pt x="3562680" y="1131582"/>
                    </a:lnTo>
                    <a:lnTo>
                      <a:pt x="3562680" y="1149616"/>
                    </a:lnTo>
                    <a:lnTo>
                      <a:pt x="3569792" y="1156931"/>
                    </a:lnTo>
                    <a:lnTo>
                      <a:pt x="3578555" y="1156931"/>
                    </a:lnTo>
                    <a:lnTo>
                      <a:pt x="3587318" y="1156931"/>
                    </a:lnTo>
                    <a:lnTo>
                      <a:pt x="3594430" y="1149616"/>
                    </a:lnTo>
                    <a:lnTo>
                      <a:pt x="3594430" y="1131582"/>
                    </a:lnTo>
                    <a:close/>
                  </a:path>
                  <a:path w="4018915" h="1156970">
                    <a:moveTo>
                      <a:pt x="3804437" y="126415"/>
                    </a:moveTo>
                    <a:lnTo>
                      <a:pt x="3797198" y="118973"/>
                    </a:lnTo>
                    <a:lnTo>
                      <a:pt x="3779342" y="118973"/>
                    </a:lnTo>
                    <a:lnTo>
                      <a:pt x="3772103" y="126415"/>
                    </a:lnTo>
                    <a:lnTo>
                      <a:pt x="3772103" y="144792"/>
                    </a:lnTo>
                    <a:lnTo>
                      <a:pt x="3779342" y="152234"/>
                    </a:lnTo>
                    <a:lnTo>
                      <a:pt x="3788270" y="152234"/>
                    </a:lnTo>
                    <a:lnTo>
                      <a:pt x="3797198" y="152234"/>
                    </a:lnTo>
                    <a:lnTo>
                      <a:pt x="3804437" y="144792"/>
                    </a:lnTo>
                    <a:lnTo>
                      <a:pt x="3804437" y="126415"/>
                    </a:lnTo>
                    <a:close/>
                  </a:path>
                  <a:path w="4018915" h="1156970">
                    <a:moveTo>
                      <a:pt x="4018902" y="7429"/>
                    </a:moveTo>
                    <a:lnTo>
                      <a:pt x="4011676" y="0"/>
                    </a:lnTo>
                    <a:lnTo>
                      <a:pt x="3993870" y="0"/>
                    </a:lnTo>
                    <a:lnTo>
                      <a:pt x="3986657" y="7429"/>
                    </a:lnTo>
                    <a:lnTo>
                      <a:pt x="3986657" y="25742"/>
                    </a:lnTo>
                    <a:lnTo>
                      <a:pt x="3993870" y="33172"/>
                    </a:lnTo>
                    <a:lnTo>
                      <a:pt x="4002773" y="33172"/>
                    </a:lnTo>
                    <a:lnTo>
                      <a:pt x="4011676" y="33172"/>
                    </a:lnTo>
                    <a:lnTo>
                      <a:pt x="4018902" y="25742"/>
                    </a:lnTo>
                    <a:lnTo>
                      <a:pt x="4018902" y="742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1" name="object 73">
                <a:extLst>
                  <a:ext uri="{FF2B5EF4-FFF2-40B4-BE49-F238E27FC236}">
                    <a16:creationId xmlns:a16="http://schemas.microsoft.com/office/drawing/2014/main" id="{64413558-8A9A-8C16-6AF7-BA888DDDB67A}"/>
                  </a:ext>
                </a:extLst>
              </p:cNvPr>
              <p:cNvSpPr/>
              <p:nvPr/>
            </p:nvSpPr>
            <p:spPr>
              <a:xfrm>
                <a:off x="10484104" y="2290506"/>
                <a:ext cx="4340225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4340225" h="1905">
                    <a:moveTo>
                      <a:pt x="0" y="0"/>
                    </a:moveTo>
                    <a:lnTo>
                      <a:pt x="4340047" y="1587"/>
                    </a:lnTo>
                  </a:path>
                </a:pathLst>
              </a:custGeom>
              <a:ln w="31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" name="object 74">
                <a:extLst>
                  <a:ext uri="{FF2B5EF4-FFF2-40B4-BE49-F238E27FC236}">
                    <a16:creationId xmlns:a16="http://schemas.microsoft.com/office/drawing/2014/main" id="{B4D76DD7-6BCC-5F4D-D7E8-9B9B6019EC02}"/>
                  </a:ext>
                </a:extLst>
              </p:cNvPr>
              <p:cNvSpPr/>
              <p:nvPr/>
            </p:nvSpPr>
            <p:spPr>
              <a:xfrm>
                <a:off x="10484104" y="2630919"/>
                <a:ext cx="4340225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4340225" h="1905">
                    <a:moveTo>
                      <a:pt x="0" y="0"/>
                    </a:moveTo>
                    <a:lnTo>
                      <a:pt x="4340047" y="1587"/>
                    </a:lnTo>
                  </a:path>
                </a:pathLst>
              </a:custGeom>
              <a:ln w="31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" name="object 75">
                <a:extLst>
                  <a:ext uri="{FF2B5EF4-FFF2-40B4-BE49-F238E27FC236}">
                    <a16:creationId xmlns:a16="http://schemas.microsoft.com/office/drawing/2014/main" id="{1A81264E-30A0-433E-CFBE-B2A24A11B412}"/>
                  </a:ext>
                </a:extLst>
              </p:cNvPr>
              <p:cNvSpPr/>
              <p:nvPr/>
            </p:nvSpPr>
            <p:spPr>
              <a:xfrm>
                <a:off x="10484104" y="2984031"/>
                <a:ext cx="4340225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4340225" h="1905">
                    <a:moveTo>
                      <a:pt x="0" y="0"/>
                    </a:moveTo>
                    <a:lnTo>
                      <a:pt x="4340047" y="1587"/>
                    </a:lnTo>
                  </a:path>
                </a:pathLst>
              </a:custGeom>
              <a:ln w="31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4" name="object 76">
                <a:extLst>
                  <a:ext uri="{FF2B5EF4-FFF2-40B4-BE49-F238E27FC236}">
                    <a16:creationId xmlns:a16="http://schemas.microsoft.com/office/drawing/2014/main" id="{0EE6910F-4E91-4366-9FF2-A460FCF347CA}"/>
                  </a:ext>
                </a:extLst>
              </p:cNvPr>
              <p:cNvSpPr/>
              <p:nvPr/>
            </p:nvSpPr>
            <p:spPr>
              <a:xfrm>
                <a:off x="10484104" y="3324444"/>
                <a:ext cx="4340225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4340225" h="1904">
                    <a:moveTo>
                      <a:pt x="0" y="0"/>
                    </a:moveTo>
                    <a:lnTo>
                      <a:pt x="4340047" y="1587"/>
                    </a:lnTo>
                  </a:path>
                </a:pathLst>
              </a:custGeom>
              <a:ln w="31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" name="object 77">
                <a:extLst>
                  <a:ext uri="{FF2B5EF4-FFF2-40B4-BE49-F238E27FC236}">
                    <a16:creationId xmlns:a16="http://schemas.microsoft.com/office/drawing/2014/main" id="{2F918A3B-8731-98F3-3135-4EF64F683E2E}"/>
                  </a:ext>
                </a:extLst>
              </p:cNvPr>
              <p:cNvSpPr/>
              <p:nvPr/>
            </p:nvSpPr>
            <p:spPr>
              <a:xfrm>
                <a:off x="10482253" y="3664857"/>
                <a:ext cx="4340225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4340225" h="1904">
                    <a:moveTo>
                      <a:pt x="0" y="0"/>
                    </a:moveTo>
                    <a:lnTo>
                      <a:pt x="4340047" y="1587"/>
                    </a:lnTo>
                  </a:path>
                </a:pathLst>
              </a:custGeom>
              <a:ln w="3175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6" name="object 78">
                <a:extLst>
                  <a:ext uri="{FF2B5EF4-FFF2-40B4-BE49-F238E27FC236}">
                    <a16:creationId xmlns:a16="http://schemas.microsoft.com/office/drawing/2014/main" id="{323CE3AC-E4A3-2A48-4456-6B55C8AAB094}"/>
                  </a:ext>
                </a:extLst>
              </p:cNvPr>
              <p:cNvSpPr/>
              <p:nvPr/>
            </p:nvSpPr>
            <p:spPr>
              <a:xfrm>
                <a:off x="10483770" y="2287397"/>
                <a:ext cx="3810" cy="17176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717675">
                    <a:moveTo>
                      <a:pt x="3327" y="0"/>
                    </a:moveTo>
                    <a:lnTo>
                      <a:pt x="0" y="1717205"/>
                    </a:lnTo>
                  </a:path>
                </a:pathLst>
              </a:custGeom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17" name="object 79">
                <a:extLst>
                  <a:ext uri="{FF2B5EF4-FFF2-40B4-BE49-F238E27FC236}">
                    <a16:creationId xmlns:a16="http://schemas.microsoft.com/office/drawing/2014/main" id="{65DF6215-9F83-771F-8A32-2BD7D41C63B7}"/>
                  </a:ext>
                </a:extLst>
              </p:cNvPr>
              <p:cNvSpPr/>
              <p:nvPr/>
            </p:nvSpPr>
            <p:spPr>
              <a:xfrm>
                <a:off x="10480599" y="4006709"/>
                <a:ext cx="4340225" cy="9939"/>
              </a:xfrm>
              <a:custGeom>
                <a:avLst/>
                <a:gdLst/>
                <a:ahLst/>
                <a:cxnLst/>
                <a:rect l="l" t="t" r="r" b="b"/>
                <a:pathLst>
                  <a:path w="4384040">
                    <a:moveTo>
                      <a:pt x="0" y="0"/>
                    </a:moveTo>
                    <a:lnTo>
                      <a:pt x="4383697" y="0"/>
                    </a:lnTo>
                  </a:path>
                </a:pathLst>
              </a:custGeom>
              <a:ln w="6350">
                <a:solidFill>
                  <a:schemeClr val="bg1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18" name="object 78">
              <a:extLst>
                <a:ext uri="{FF2B5EF4-FFF2-40B4-BE49-F238E27FC236}">
                  <a16:creationId xmlns:a16="http://schemas.microsoft.com/office/drawing/2014/main" id="{77B17B43-993E-EE52-4CFC-76B223ACC5C0}"/>
                </a:ext>
              </a:extLst>
            </p:cNvPr>
            <p:cNvSpPr/>
            <p:nvPr/>
          </p:nvSpPr>
          <p:spPr>
            <a:xfrm>
              <a:off x="32993254" y="17834593"/>
              <a:ext cx="17526" cy="7901463"/>
            </a:xfrm>
            <a:custGeom>
              <a:avLst/>
              <a:gdLst/>
              <a:ahLst/>
              <a:cxnLst/>
              <a:rect l="l" t="t" r="r" b="b"/>
              <a:pathLst>
                <a:path w="3809" h="1717675">
                  <a:moveTo>
                    <a:pt x="3327" y="0"/>
                  </a:moveTo>
                  <a:lnTo>
                    <a:pt x="0" y="1717205"/>
                  </a:lnTo>
                </a:path>
              </a:pathLst>
            </a:custGeom>
            <a:ln w="635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CSU Research Presentation Colors">
      <a:dk1>
        <a:srgbClr val="205B4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388</Words>
  <Application>Microsoft Macintosh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Proxima Nova Extrabold</vt:lpstr>
      <vt:lpstr>Aptos</vt:lpstr>
      <vt:lpstr>Proxima Nova</vt:lpstr>
      <vt:lpstr>Proxima Nova Medium</vt:lpstr>
      <vt:lpstr>Calibri</vt:lpstr>
      <vt:lpstr>Proxima Nova Black</vt:lpstr>
      <vt:lpstr>Office Theme</vt:lpstr>
      <vt:lpstr>Research Presentation Title Goes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Joshua Smith</cp:lastModifiedBy>
  <cp:revision>27</cp:revision>
  <dcterms:created xsi:type="dcterms:W3CDTF">2024-10-22T16:29:02Z</dcterms:created>
  <dcterms:modified xsi:type="dcterms:W3CDTF">2024-11-05T14:34:03Z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2024-10-22T00:00:00Z</vt:filetime>
  </property>
  <property fmtid="{D5CDD505-2E9C-101B-9397-08002B2CF9AE}" pid="5" name="Producer">
    <vt:lpwstr>Adobe PDF Library 17.0</vt:lpwstr>
  </property>
</Properties>
</file>